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>
        <p:scale>
          <a:sx n="97" d="100"/>
          <a:sy n="97" d="100"/>
        </p:scale>
        <p:origin x="1160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C31711D-BF80-7749-AC0C-AB19D1E84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84173"/>
            <a:ext cx="9144000" cy="1175836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  <a:t>S A L V A T I O N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0DCE266-AA7F-CF4F-8FA2-191F27933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U R 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0DCE266-AA7F-CF4F-8FA2-191F27933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R U S T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252791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For “everyone who calls on the name of the Lord will be saved.”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440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0DCE266-AA7F-CF4F-8FA2-191F27933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E L L   O T H E R 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Live differently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089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31</Words>
  <Application>Microsoft Macintosh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Avenir Black</vt:lpstr>
      <vt:lpstr>Calibri</vt:lpstr>
      <vt:lpstr>Calibri Light</vt:lpstr>
      <vt:lpstr>Office Theme</vt:lpstr>
      <vt:lpstr>S A L V A T I O N</vt:lpstr>
      <vt:lpstr>T U R N</vt:lpstr>
      <vt:lpstr>T R U S T</vt:lpstr>
      <vt:lpstr>T E L L   O T H E R 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7</cp:revision>
  <dcterms:created xsi:type="dcterms:W3CDTF">2019-09-28T11:38:40Z</dcterms:created>
  <dcterms:modified xsi:type="dcterms:W3CDTF">2019-09-28T16:32:04Z</dcterms:modified>
</cp:coreProperties>
</file>