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>
        <p:scale>
          <a:sx n="61" d="100"/>
          <a:sy n="61" d="100"/>
        </p:scale>
        <p:origin x="255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121EC453-FBFF-A14D-8F7E-408D93C7B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914" y="2529572"/>
            <a:ext cx="9372601" cy="1674212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I N D I V I D U A L S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995C49A-E177-8E41-9EBB-5B3067652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Timothy’s background didn’t save him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Your background doesn’t save you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Have you trusted Christ?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  S A V E S 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I N D I V I D U A L S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995C49A-E177-8E41-9EBB-5B3067652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Through the Bible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Do you listen to God by reading the Bible?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  S P E A K S   T O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I N D I V I D U A L S</a:t>
            </a:r>
          </a:p>
        </p:txBody>
      </p:sp>
    </p:spTree>
    <p:extLst>
      <p:ext uri="{BB962C8B-B14F-4D97-AF65-F5344CB8AC3E}">
        <p14:creationId xmlns:p14="http://schemas.microsoft.com/office/powerpoint/2010/main" val="879827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995C49A-E177-8E41-9EBB-5B3067652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God had work for Timothy to do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God has work for you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  S E N D S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I N D I V I D U A L S</a:t>
            </a:r>
          </a:p>
        </p:txBody>
      </p:sp>
    </p:spTree>
    <p:extLst>
      <p:ext uri="{BB962C8B-B14F-4D97-AF65-F5344CB8AC3E}">
        <p14:creationId xmlns:p14="http://schemas.microsoft.com/office/powerpoint/2010/main" val="4729948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78</Words>
  <Application>Microsoft Macintosh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Avenir Black</vt:lpstr>
      <vt:lpstr>Calibri</vt:lpstr>
      <vt:lpstr>Calibri Light</vt:lpstr>
      <vt:lpstr>Office Theme</vt:lpstr>
      <vt:lpstr>I N D I V I D U A L S</vt:lpstr>
      <vt:lpstr>G O D   S A V E S    I N D I V I D U A L S</vt:lpstr>
      <vt:lpstr>G O D   S P E A K S   T O I N D I V I D U A L S</vt:lpstr>
      <vt:lpstr>G O D   S E N D S I N D I V I D U A L 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21</cp:revision>
  <dcterms:created xsi:type="dcterms:W3CDTF">2019-09-28T11:38:40Z</dcterms:created>
  <dcterms:modified xsi:type="dcterms:W3CDTF">2019-09-28T19:05:40Z</dcterms:modified>
</cp:coreProperties>
</file>