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1"/>
    <p:restoredTop sz="94168"/>
  </p:normalViewPr>
  <p:slideViewPr>
    <p:cSldViewPr snapToGrid="0" snapToObjects="1">
      <p:cViewPr varScale="1">
        <p:scale>
          <a:sx n="73" d="100"/>
          <a:sy n="73" d="100"/>
        </p:scale>
        <p:origin x="103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B953C-D3F6-634D-B8C8-DB6E5CF499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82AA74-9488-0349-81A5-FF3348CD0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D1EA8-2304-9E47-A38A-8DCC8E3F57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1DC3D3-CE67-AE4F-81CF-3C41FA4B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4928E-F152-3F41-8070-8453AED96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652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27D48-E3D0-EB44-B9A7-8CD6889EB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A9F0B-A00D-E140-A60D-D23D051A00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2D4B0-462B-AB4B-AF0E-6642A2EEB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B3122-39D0-C947-A522-5AAB7568E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6B80-2FA1-CB4D-A664-7615E984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533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EE34D6-BC58-2243-A512-E2CD2AA715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55A023-7222-7C4C-A26A-68439B689E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D0B3E7-3E9F-F143-A843-A02CB0D3E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207B-E76B-9648-B459-9DE943527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7301C-0A99-B547-8C12-216CD2979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76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015E1-F092-ED44-8420-B24E3837C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BC10D-2DAF-4D40-AF20-AE2467BAC8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6C04FE-1198-3749-8E13-81E8D72A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2C7B5-7120-9C45-BF9F-DB277DF90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A7DDA-0ACE-CE4D-A134-A8A069456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91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F051C-D133-074A-8265-A353A0A5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666E27-CA0D-BF43-A1AE-4EFD7F978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9E57D0-6658-1342-B681-DCC11E11F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4F10A-6712-1A48-B8C4-6B5E08613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4E678-949F-F042-9367-51248EC7A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3F597-50A2-5443-8E2E-A72B1910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EEB9F6-268D-1D43-8987-501C3C4024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BE7D1D-53BD-DC44-A674-34DCB7F31B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1C2881-72B6-6C49-9A99-B96819D3D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AF9DB-3559-8043-9B9F-78626811F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1072D-96BE-144F-B63B-8253A437B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705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714DA-1994-AE4F-9CA3-F0B61BD2C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FBD87-E034-C540-B8C8-4BBB45592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A04A4-0F7F-E64B-B43E-60AD4E81B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F5DBF8-A3B7-4546-AA30-0DB4FB5E8F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80658A-F085-0E49-A488-D646C268EB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ED6D35-2040-734A-8914-A74216606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7DEBF3-A5B3-A14C-9153-C90086692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8867B-A8E6-A34B-BAE8-76AF4051E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88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258B1-328A-1949-8C48-0572296A8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54EA77-161D-3F4D-9569-E23617EC3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662195-3C38-0F4C-972F-A62D2553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ED952A-2538-D04C-81A8-5EA2D4BD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21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5463C8-0089-594A-B47D-C64CA174C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ED1E16-E8EC-0546-BC42-5F66D6049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A7C801-B14B-4441-97B3-8886FCD1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12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04361-54C2-024A-BECB-179EB83E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1A28A-ABC0-A34E-92D0-D96CCA09E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4532FC-29AF-394D-9568-6506A4CF4C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5BB7-2271-7B4F-9EB6-C4C843F6E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4286FE-9AF7-734D-920B-49F8E2017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35104A-98C6-454E-9DBE-9BC126A48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680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F9C78-406B-5B4E-AF70-DB00F30F25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49128C-E5A0-EF4F-B73E-AD0135E54A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A3A267-194F-9448-AD82-54BE4C5D44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05234-B571-DE46-BEF7-17705DB5C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F7DA5C-2D4F-6E43-AA10-9B35B29B7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9CF72-76E9-A045-9BA0-F01613C23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355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621DDA-0537-B740-8530-E7E07C371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CC7C8-4E36-B54B-BCAA-6EFF9A49F0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EE130-9271-2442-A16A-1E3D77A396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5F937-0203-2443-A041-D183443CFFDC}" type="datetimeFigureOut">
              <a:rPr lang="en-US" smtClean="0"/>
              <a:t>9/28/19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9CD03-2682-EC43-9A20-3FB50B84F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53C9B-6528-1740-B16F-8BC16E46C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560C-787B-2247-98EF-D59B94A6B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26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9BBFC794-E827-514A-9D52-FD46E1A7A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F0FE9C-23A9-8642-8C20-563427FEC6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1914" y="2529572"/>
            <a:ext cx="9372601" cy="1674212"/>
          </a:xfrm>
        </p:spPr>
        <p:txBody>
          <a:bodyPr>
            <a:noAutofit/>
          </a:bodyPr>
          <a:lstStyle/>
          <a:p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T W O   T H I E V E S    —   S I M I L A R   B U T </a:t>
            </a:r>
            <a:b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sz="5400" dirty="0">
                <a:solidFill>
                  <a:schemeClr val="bg1"/>
                </a:solidFill>
                <a:latin typeface="Avenir Black" panose="02000503020000020003" pitchFamily="2" charset="0"/>
              </a:rPr>
              <a:t>  D I F F E R E N T  </a:t>
            </a:r>
          </a:p>
        </p:txBody>
      </p:sp>
    </p:spTree>
    <p:extLst>
      <p:ext uri="{BB962C8B-B14F-4D97-AF65-F5344CB8AC3E}">
        <p14:creationId xmlns:p14="http://schemas.microsoft.com/office/powerpoint/2010/main" val="3320616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S A M E   O C C U P A T I O N</a:t>
            </a:r>
          </a:p>
        </p:txBody>
      </p:sp>
    </p:spTree>
    <p:extLst>
      <p:ext uri="{BB962C8B-B14F-4D97-AF65-F5344CB8AC3E}">
        <p14:creationId xmlns:p14="http://schemas.microsoft.com/office/powerpoint/2010/main" val="3570794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S A M E   S I T U A T I O N</a:t>
            </a:r>
          </a:p>
        </p:txBody>
      </p:sp>
    </p:spTree>
    <p:extLst>
      <p:ext uri="{BB962C8B-B14F-4D97-AF65-F5344CB8AC3E}">
        <p14:creationId xmlns:p14="http://schemas.microsoft.com/office/powerpoint/2010/main" val="2390143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 I F F E R E N T   A T T I T U D E S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O    S I N</a:t>
            </a:r>
          </a:p>
        </p:txBody>
      </p:sp>
    </p:spTree>
    <p:extLst>
      <p:ext uri="{BB962C8B-B14F-4D97-AF65-F5344CB8AC3E}">
        <p14:creationId xmlns:p14="http://schemas.microsoft.com/office/powerpoint/2010/main" val="2823089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 I F F E R E N T   A T T I T U D E S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O    E T E R N I T Y</a:t>
            </a:r>
          </a:p>
        </p:txBody>
      </p:sp>
    </p:spTree>
    <p:extLst>
      <p:ext uri="{BB962C8B-B14F-4D97-AF65-F5344CB8AC3E}">
        <p14:creationId xmlns:p14="http://schemas.microsoft.com/office/powerpoint/2010/main" val="1902260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D I F F E R E N T   A T T I T U D E S  </a:t>
            </a:r>
            <a:b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</a:br>
            <a:r>
              <a:rPr lang="en-US" b="1" dirty="0">
                <a:solidFill>
                  <a:schemeClr val="bg1"/>
                </a:solidFill>
                <a:latin typeface="Avenir Black" panose="02000503020000020003" pitchFamily="2" charset="0"/>
              </a:rPr>
              <a:t>T O   J E S U S</a:t>
            </a:r>
          </a:p>
        </p:txBody>
      </p:sp>
    </p:spTree>
    <p:extLst>
      <p:ext uri="{BB962C8B-B14F-4D97-AF65-F5344CB8AC3E}">
        <p14:creationId xmlns:p14="http://schemas.microsoft.com/office/powerpoint/2010/main" val="1004508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A7DDC6C5-57E3-D84D-884B-DF0A1B885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2953"/>
            <a:ext cx="12196430" cy="8130953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43A1DA1-A4ED-994B-B124-11CEED2975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60808"/>
            <a:ext cx="9697871" cy="4509521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588613D9-C84B-AA4A-A2DC-B34DE6B68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1450"/>
            <a:ext cx="10515600" cy="1325563"/>
          </a:xfrm>
        </p:spPr>
        <p:txBody>
          <a:bodyPr/>
          <a:lstStyle/>
          <a:p>
            <a:r>
              <a:rPr lang="en-US" b="1">
                <a:solidFill>
                  <a:schemeClr val="bg1"/>
                </a:solidFill>
                <a:latin typeface="Avenir Black" panose="02000503020000020003" pitchFamily="2" charset="0"/>
              </a:rPr>
              <a:t>W H O   A R E   Y O U   L I K E ?</a:t>
            </a:r>
            <a:endParaRPr lang="en-US" b="1" dirty="0">
              <a:solidFill>
                <a:schemeClr val="bg1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320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116</Words>
  <Application>Microsoft Macintosh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Avenir Black</vt:lpstr>
      <vt:lpstr>Calibri</vt:lpstr>
      <vt:lpstr>Calibri Light</vt:lpstr>
      <vt:lpstr>Office Theme</vt:lpstr>
      <vt:lpstr>T W O   T H I E V E S    —   S I M I L A R   B U T    D I F F E R E N T  </vt:lpstr>
      <vt:lpstr>S A M E   O C C U P A T I O N</vt:lpstr>
      <vt:lpstr>S A M E   S I T U A T I O N</vt:lpstr>
      <vt:lpstr>D I F F E R E N T   A T T I T U D E S   T O    S I N</vt:lpstr>
      <vt:lpstr>D I F F E R E N T   A T T I T U D E S   T O    E T E R N I T Y</vt:lpstr>
      <vt:lpstr>D I F F E R E N T   A T T I T U D E S   T O   J E S U S</vt:lpstr>
      <vt:lpstr>W H O   A R E   Y O U   L I K E ?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O E S   G O D    E X I S T ? </dc:title>
  <dc:creator>Erin Wilson</dc:creator>
  <cp:lastModifiedBy>Microsoft Office User</cp:lastModifiedBy>
  <cp:revision>20</cp:revision>
  <dcterms:created xsi:type="dcterms:W3CDTF">2019-09-28T11:38:40Z</dcterms:created>
  <dcterms:modified xsi:type="dcterms:W3CDTF">2019-09-28T20:21:34Z</dcterms:modified>
</cp:coreProperties>
</file>