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>
      <p:cViewPr>
        <p:scale>
          <a:sx n="69" d="100"/>
          <a:sy n="69" d="100"/>
        </p:scale>
        <p:origin x="2232" y="10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CD0D55CA-9CEB-5842-92DE-7A49CA33F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322930"/>
            <a:ext cx="9144000" cy="1674212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venir Black" panose="02000503020000020003" pitchFamily="2" charset="0"/>
              </a:rPr>
              <a:t>W H O   A R E   </a:t>
            </a:r>
            <a:br>
              <a:rPr lang="en-US" dirty="0">
                <a:latin typeface="Avenir Black" panose="02000503020000020003" pitchFamily="2" charset="0"/>
              </a:rPr>
            </a:br>
            <a:r>
              <a:rPr lang="en-US" dirty="0">
                <a:latin typeface="Avenir Black" panose="02000503020000020003" pitchFamily="2" charset="0"/>
              </a:rPr>
              <a:t>Y O U   L I K E ?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2F67020-AD4E-0D44-93B0-CCB89B24F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8163" y="1690688"/>
            <a:ext cx="8865637" cy="4509521"/>
          </a:xfrm>
        </p:spPr>
        <p:txBody>
          <a:bodyPr>
            <a:norm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Mark 10:17-22</a:t>
            </a:r>
          </a:p>
          <a:p>
            <a:pPr algn="r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What must I do to inherit </a:t>
            </a:r>
          </a:p>
          <a:p>
            <a:pPr marL="0" indent="0" algn="r">
              <a:buNone/>
            </a:pP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eternal life?</a:t>
            </a:r>
          </a:p>
          <a:p>
            <a:pPr algn="r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10 commandments</a:t>
            </a:r>
          </a:p>
          <a:p>
            <a:pPr algn="r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Sell everything, </a:t>
            </a:r>
          </a:p>
          <a:p>
            <a:pPr marL="0" indent="0" algn="r">
              <a:buNone/>
            </a:pPr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give it to the poor and follow me</a:t>
            </a:r>
          </a:p>
          <a:p>
            <a:pPr algn="r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Response: Walked away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>
                <a:latin typeface="Avenir Black" panose="02000503020000020003" pitchFamily="2" charset="0"/>
              </a:rPr>
              <a:t>T H E   R I C H   Y O U N G   M A N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2F67020-AD4E-0D44-93B0-CCB89B24F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8163" y="1690688"/>
            <a:ext cx="8865637" cy="4509521"/>
          </a:xfrm>
        </p:spPr>
        <p:txBody>
          <a:bodyPr>
            <a:norm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John 3:1-21</a:t>
            </a:r>
          </a:p>
          <a:p>
            <a:pPr algn="r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Came in secret</a:t>
            </a:r>
          </a:p>
          <a:p>
            <a:pPr algn="r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”You must be born again”</a:t>
            </a:r>
          </a:p>
          <a:p>
            <a:pPr algn="r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He turned to Jesus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>
                <a:latin typeface="Avenir Black" panose="02000503020000020003" pitchFamily="2" charset="0"/>
              </a:rPr>
              <a:t>N I C O D E M U S</a:t>
            </a:r>
          </a:p>
        </p:txBody>
      </p:sp>
    </p:spTree>
    <p:extLst>
      <p:ext uri="{BB962C8B-B14F-4D97-AF65-F5344CB8AC3E}">
        <p14:creationId xmlns:p14="http://schemas.microsoft.com/office/powerpoint/2010/main" val="113369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2F67020-AD4E-0D44-93B0-CCB89B24F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8163" y="1690688"/>
            <a:ext cx="8865637" cy="4509521"/>
          </a:xfrm>
        </p:spPr>
        <p:txBody>
          <a:bodyPr>
            <a:normAutofit/>
          </a:bodyPr>
          <a:lstStyle/>
          <a:p>
            <a:pPr algn="r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Turn away from Jesus?</a:t>
            </a:r>
          </a:p>
          <a:p>
            <a:pPr algn="r"/>
            <a:r>
              <a:rPr 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Turn </a:t>
            </a:r>
            <a:r>
              <a:rPr 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</a:rPr>
              <a:t>to Jesus?</a:t>
            </a:r>
            <a:endParaRPr lang="en-US" sz="3600" b="1" dirty="0">
              <a:solidFill>
                <a:schemeClr val="tx1">
                  <a:lumMod val="95000"/>
                  <a:lumOff val="5000"/>
                </a:schemeClr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>
                <a:latin typeface="Avenir Black" panose="02000503020000020003" pitchFamily="2" charset="0"/>
              </a:rPr>
              <a:t>W H O   A R E   Y O U   L I K E ?</a:t>
            </a:r>
          </a:p>
        </p:txBody>
      </p:sp>
    </p:spTree>
    <p:extLst>
      <p:ext uri="{BB962C8B-B14F-4D97-AF65-F5344CB8AC3E}">
        <p14:creationId xmlns:p14="http://schemas.microsoft.com/office/powerpoint/2010/main" val="561775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97</Words>
  <Application>Microsoft Macintosh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Avenir Black</vt:lpstr>
      <vt:lpstr>Calibri</vt:lpstr>
      <vt:lpstr>Calibri Light</vt:lpstr>
      <vt:lpstr>Office Theme</vt:lpstr>
      <vt:lpstr>W H O   A R E    Y O U   L I K E ?</vt:lpstr>
      <vt:lpstr>T H E   R I C H   Y O U N G   M A N</vt:lpstr>
      <vt:lpstr>N I C O D E M U S</vt:lpstr>
      <vt:lpstr>W H O   A R E   Y O U   L I K E ?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13</cp:revision>
  <dcterms:created xsi:type="dcterms:W3CDTF">2019-09-28T11:38:40Z</dcterms:created>
  <dcterms:modified xsi:type="dcterms:W3CDTF">2019-09-28T17:30:13Z</dcterms:modified>
</cp:coreProperties>
</file>