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B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168"/>
  </p:normalViewPr>
  <p:slideViewPr>
    <p:cSldViewPr snapToGrid="0" snapToObjects="1">
      <p:cViewPr varScale="1">
        <p:scale>
          <a:sx n="73" d="100"/>
          <a:sy n="73" d="100"/>
        </p:scale>
        <p:origin x="103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7D59A11B-A9F6-7641-B875-1B7DA3E88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5967" y="-640404"/>
            <a:ext cx="12267967" cy="81895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1914" y="2529572"/>
            <a:ext cx="9372601" cy="1674212"/>
          </a:xfrm>
        </p:spPr>
        <p:txBody>
          <a:bodyPr>
            <a:noAutofit/>
          </a:bodyPr>
          <a:lstStyle/>
          <a:p>
            <a:r>
              <a:rPr lang="en-US" sz="5400" dirty="0">
                <a:latin typeface="Avenir Black" panose="02000503020000020003" pitchFamily="2" charset="0"/>
              </a:rPr>
              <a:t>M U L T I P L E   C H O I C E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3E36FA42-3277-A74C-838B-9F4212FEB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5967" y="-640404"/>
            <a:ext cx="12267967" cy="818952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latin typeface="Avenir Black" panose="02000503020000020003" pitchFamily="2" charset="0"/>
              </a:rPr>
              <a:t>YES</a:t>
            </a:r>
          </a:p>
          <a:p>
            <a:r>
              <a:rPr lang="en-US" b="1" dirty="0">
                <a:latin typeface="Avenir Black" panose="02000503020000020003" pitchFamily="2" charset="0"/>
              </a:rPr>
              <a:t>NO </a:t>
            </a:r>
          </a:p>
          <a:p>
            <a:r>
              <a:rPr lang="en-US" b="1" dirty="0">
                <a:latin typeface="Avenir Black" panose="02000503020000020003" pitchFamily="2" charset="0"/>
              </a:rPr>
              <a:t>NOT SURE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venir Black" panose="02000503020000020003" pitchFamily="2" charset="0"/>
              </a:rPr>
              <a:t>D O   Y O U   U N D E R S T A N D   </a:t>
            </a:r>
            <a:br>
              <a:rPr lang="en-US" b="1" dirty="0">
                <a:latin typeface="Avenir Black" panose="02000503020000020003" pitchFamily="2" charset="0"/>
              </a:rPr>
            </a:br>
            <a:r>
              <a:rPr lang="en-US" b="1" dirty="0">
                <a:latin typeface="Avenir Black" panose="02000503020000020003" pitchFamily="2" charset="0"/>
              </a:rPr>
              <a:t>W H A T   A   C H R I S T I A N   I S ?</a:t>
            </a: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3E36FA42-3277-A74C-838B-9F4212FEB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5967" y="-640404"/>
            <a:ext cx="12267967" cy="818952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latin typeface="Avenir Black" panose="02000503020000020003" pitchFamily="2" charset="0"/>
              </a:rPr>
              <a:t>NEVER</a:t>
            </a:r>
          </a:p>
          <a:p>
            <a:r>
              <a:rPr lang="en-US" b="1" dirty="0">
                <a:latin typeface="Avenir Black" panose="02000503020000020003" pitchFamily="2" charset="0"/>
              </a:rPr>
              <a:t>SOMETIMES</a:t>
            </a:r>
          </a:p>
          <a:p>
            <a:r>
              <a:rPr lang="en-US" b="1" dirty="0">
                <a:latin typeface="Avenir Black" panose="02000503020000020003" pitchFamily="2" charset="0"/>
              </a:rPr>
              <a:t>YES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venir Black" panose="02000503020000020003" pitchFamily="2" charset="0"/>
              </a:rPr>
              <a:t>H A V E   Y O U   E V E R   </a:t>
            </a:r>
            <a:br>
              <a:rPr lang="en-US" b="1" dirty="0">
                <a:latin typeface="Avenir Black" panose="02000503020000020003" pitchFamily="2" charset="0"/>
              </a:rPr>
            </a:br>
            <a:r>
              <a:rPr lang="en-US" b="1" dirty="0">
                <a:latin typeface="Avenir Black" panose="02000503020000020003" pitchFamily="2" charset="0"/>
              </a:rPr>
              <a:t>T H O U G H T   O F   B E C O M I N G   A   C H R I S T I A N ? </a:t>
            </a:r>
          </a:p>
        </p:txBody>
      </p:sp>
    </p:spTree>
    <p:extLst>
      <p:ext uri="{BB962C8B-B14F-4D97-AF65-F5344CB8AC3E}">
        <p14:creationId xmlns:p14="http://schemas.microsoft.com/office/powerpoint/2010/main" val="1998940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3E36FA42-3277-A74C-838B-9F4212FEB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5967" y="-640404"/>
            <a:ext cx="12267967" cy="818952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latin typeface="Avenir Black" panose="02000503020000020003" pitchFamily="2" charset="0"/>
              </a:rPr>
              <a:t>YES </a:t>
            </a:r>
          </a:p>
          <a:p>
            <a:r>
              <a:rPr lang="en-US" b="1" dirty="0">
                <a:latin typeface="Avenir Black" panose="02000503020000020003" pitchFamily="2" charset="0"/>
              </a:rPr>
              <a:t>NOT SURE</a:t>
            </a:r>
          </a:p>
          <a:p>
            <a:r>
              <a:rPr lang="en-US" b="1" dirty="0">
                <a:latin typeface="Avenir Black" panose="02000503020000020003" pitchFamily="2" charset="0"/>
              </a:rPr>
              <a:t>WOULD LIKE TO BE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10007009" cy="1325563"/>
          </a:xfrm>
        </p:spPr>
        <p:txBody>
          <a:bodyPr>
            <a:normAutofit/>
          </a:bodyPr>
          <a:lstStyle/>
          <a:p>
            <a:r>
              <a:rPr lang="en-US" b="1" dirty="0">
                <a:latin typeface="Avenir Black" panose="02000503020000020003" pitchFamily="2" charset="0"/>
              </a:rPr>
              <a:t>A R E   Y O U   A   C H R I S T I A N ?</a:t>
            </a:r>
          </a:p>
        </p:txBody>
      </p:sp>
    </p:spTree>
    <p:extLst>
      <p:ext uri="{BB962C8B-B14F-4D97-AF65-F5344CB8AC3E}">
        <p14:creationId xmlns:p14="http://schemas.microsoft.com/office/powerpoint/2010/main" val="591598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3E36FA42-3277-A74C-838B-9F4212FEB6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5967" y="-640404"/>
            <a:ext cx="12267967" cy="818952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latin typeface="Avenir Black" panose="02000503020000020003" pitchFamily="2" charset="0"/>
              </a:rPr>
              <a:t>NOT SATISFIED</a:t>
            </a:r>
          </a:p>
          <a:p>
            <a:r>
              <a:rPr lang="en-US" b="1" dirty="0">
                <a:latin typeface="Avenir Black" panose="02000503020000020003" pitchFamily="2" charset="0"/>
              </a:rPr>
              <a:t>MOSTLY SATISFIED</a:t>
            </a:r>
          </a:p>
          <a:p>
            <a:r>
              <a:rPr lang="en-US" b="1" dirty="0">
                <a:latin typeface="Avenir Black" panose="02000503020000020003" pitchFamily="2" charset="0"/>
              </a:rPr>
              <a:t>YES, DEFINITELY SATISFIED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venir Black" panose="02000503020000020003" pitchFamily="2" charset="0"/>
              </a:rPr>
              <a:t>A R E   Y O U   S A T I S F I E D   </a:t>
            </a:r>
            <a:br>
              <a:rPr lang="en-US" b="1" dirty="0">
                <a:latin typeface="Avenir Black" panose="02000503020000020003" pitchFamily="2" charset="0"/>
              </a:rPr>
            </a:br>
            <a:r>
              <a:rPr lang="en-US" b="1" dirty="0">
                <a:latin typeface="Avenir Black" panose="02000503020000020003" pitchFamily="2" charset="0"/>
              </a:rPr>
              <a:t>W I T H   Y O U R   C H R I S T I A N   </a:t>
            </a:r>
            <a:br>
              <a:rPr lang="en-US" b="1" dirty="0">
                <a:latin typeface="Avenir Black" panose="02000503020000020003" pitchFamily="2" charset="0"/>
              </a:rPr>
            </a:br>
            <a:r>
              <a:rPr lang="en-US" b="1" dirty="0">
                <a:latin typeface="Avenir Black" panose="02000503020000020003" pitchFamily="2" charset="0"/>
              </a:rPr>
              <a:t>L I F E ?</a:t>
            </a:r>
          </a:p>
        </p:txBody>
      </p:sp>
    </p:spTree>
    <p:extLst>
      <p:ext uri="{BB962C8B-B14F-4D97-AF65-F5344CB8AC3E}">
        <p14:creationId xmlns:p14="http://schemas.microsoft.com/office/powerpoint/2010/main" val="4154728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94</Words>
  <Application>Microsoft Macintosh PowerPoint</Application>
  <PresentationFormat>Widescreen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Avenir Black</vt:lpstr>
      <vt:lpstr>Calibri</vt:lpstr>
      <vt:lpstr>Calibri Light</vt:lpstr>
      <vt:lpstr>Office Theme</vt:lpstr>
      <vt:lpstr>M U L T I P L E   C H O I C E</vt:lpstr>
      <vt:lpstr>D O   Y O U   U N D E R S T A N D    W H A T   A   C H R I S T I A N   I S ?</vt:lpstr>
      <vt:lpstr>H A V E   Y O U   E V E R    T H O U G H T   O F   B E C O M I N G   A   C H R I S T I A N ? </vt:lpstr>
      <vt:lpstr>A R E   Y O U   A   C H R I S T I A N ?</vt:lpstr>
      <vt:lpstr>A R E   Y O U   S A T I S F I E D    W I T H   Y O U R   C H R I S T I A N    L I F E ?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Microsoft Office User</cp:lastModifiedBy>
  <cp:revision>27</cp:revision>
  <dcterms:created xsi:type="dcterms:W3CDTF">2019-09-28T11:38:40Z</dcterms:created>
  <dcterms:modified xsi:type="dcterms:W3CDTF">2019-09-28T20:15:31Z</dcterms:modified>
</cp:coreProperties>
</file>