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3"/>
  </p:normalViewPr>
  <p:slideViewPr>
    <p:cSldViewPr snapToGrid="0" snapToObjects="1">
      <p:cViewPr>
        <p:scale>
          <a:sx n="61" d="100"/>
          <a:sy n="61" d="100"/>
        </p:scale>
        <p:origin x="2552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07743429-11CB-E443-83B2-41880F66F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79" y="-637953"/>
            <a:ext cx="12216809" cy="81445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1914" y="2529572"/>
            <a:ext cx="9372601" cy="1674212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  <a:t>P E O P L E   W H O   </a:t>
            </a:r>
            <a:b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  <a:t>M E T   J E S U S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283E851-D36F-3546-BAF3-41F302CC3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79" y="-637953"/>
            <a:ext cx="12216809" cy="814453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Too much to give up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H E   R I C H   Y O U N G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R U L E R  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283E851-D36F-3546-BAF3-41F302CC3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79" y="-637953"/>
            <a:ext cx="12216809" cy="814453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Swayed by the crowd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P O N T I U S   P I L A T E </a:t>
            </a:r>
          </a:p>
        </p:txBody>
      </p:sp>
    </p:spTree>
    <p:extLst>
      <p:ext uri="{BB962C8B-B14F-4D97-AF65-F5344CB8AC3E}">
        <p14:creationId xmlns:p14="http://schemas.microsoft.com/office/powerpoint/2010/main" val="3624173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283E851-D36F-3546-BAF3-41F302CC3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79" y="-637953"/>
            <a:ext cx="12216809" cy="814453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Saved, but too late to serve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H E   T H I E F   O N 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H E   C R O S S </a:t>
            </a:r>
          </a:p>
        </p:txBody>
      </p:sp>
    </p:spTree>
    <p:extLst>
      <p:ext uri="{BB962C8B-B14F-4D97-AF65-F5344CB8AC3E}">
        <p14:creationId xmlns:p14="http://schemas.microsoft.com/office/powerpoint/2010/main" val="1492207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283E851-D36F-3546-BAF3-41F302CC3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79" y="-637953"/>
            <a:ext cx="12216809" cy="814453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Saved and serving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A N D R E W</a:t>
            </a:r>
          </a:p>
        </p:txBody>
      </p:sp>
    </p:spTree>
    <p:extLst>
      <p:ext uri="{BB962C8B-B14F-4D97-AF65-F5344CB8AC3E}">
        <p14:creationId xmlns:p14="http://schemas.microsoft.com/office/powerpoint/2010/main" val="148933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283E851-D36F-3546-BAF3-41F302CC3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79" y="-637953"/>
            <a:ext cx="12216809" cy="814453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Are you saved?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Are </a:t>
            </a:r>
            <a:r>
              <a:rPr lang="en-US" b="1">
                <a:solidFill>
                  <a:schemeClr val="bg1"/>
                </a:solidFill>
                <a:latin typeface="Avenir Black" panose="02000503020000020003" pitchFamily="2" charset="0"/>
              </a:rPr>
              <a:t>you serving?</a:t>
            </a: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H A V E   Y O U   M E T   J E S U S ?</a:t>
            </a:r>
          </a:p>
        </p:txBody>
      </p:sp>
    </p:spTree>
    <p:extLst>
      <p:ext uri="{BB962C8B-B14F-4D97-AF65-F5344CB8AC3E}">
        <p14:creationId xmlns:p14="http://schemas.microsoft.com/office/powerpoint/2010/main" val="1340742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93</Words>
  <Application>Microsoft Macintosh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Avenir Black</vt:lpstr>
      <vt:lpstr>Calibri</vt:lpstr>
      <vt:lpstr>Calibri Light</vt:lpstr>
      <vt:lpstr>Office Theme</vt:lpstr>
      <vt:lpstr>P E O P L E   W H O    M E T   J E S U S</vt:lpstr>
      <vt:lpstr>T H E   R I C H   Y O U N G   R U L E R  </vt:lpstr>
      <vt:lpstr>P O N T I U S   P I L A T E </vt:lpstr>
      <vt:lpstr>T H E   T H I E F   O N    T H E   C R O S S </vt:lpstr>
      <vt:lpstr>A N D R E W</vt:lpstr>
      <vt:lpstr>H A V E   Y O U   M E T   J E S U S ?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25</cp:revision>
  <dcterms:created xsi:type="dcterms:W3CDTF">2019-09-28T11:38:40Z</dcterms:created>
  <dcterms:modified xsi:type="dcterms:W3CDTF">2019-09-28T19:31:32Z</dcterms:modified>
</cp:coreProperties>
</file>