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3B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43"/>
  </p:normalViewPr>
  <p:slideViewPr>
    <p:cSldViewPr snapToGrid="0" snapToObjects="1">
      <p:cViewPr>
        <p:scale>
          <a:sx n="61" d="100"/>
          <a:sy n="61" d="100"/>
        </p:scale>
        <p:origin x="2552" y="1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B953C-D3F6-634D-B8C8-DB6E5CF499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82AA74-9488-0349-81A5-FF3348CD07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3D1EA8-2304-9E47-A38A-8DCC8E3F5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1DC3D3-CE67-AE4F-81CF-3C41FA4B8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94928E-F152-3F41-8070-8453AED96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652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27D48-E3D0-EB44-B9A7-8CD6889EB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0A9F0B-A00D-E140-A60D-D23D051A00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32D4B0-462B-AB4B-AF0E-6642A2EEB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CB3122-39D0-C947-A522-5AAB7568E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96B80-2FA1-CB4D-A664-7615E9846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533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EE34D6-BC58-2243-A512-E2CD2AA715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55A023-7222-7C4C-A26A-68439B689E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D0B3E7-3E9F-F143-A843-A02CB0D3E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207B-E76B-9648-B459-9DE943527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7301C-0A99-B547-8C12-216CD2979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764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015E1-F092-ED44-8420-B24E3837C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FBC10D-2DAF-4D40-AF20-AE2467BAC8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6C04FE-1198-3749-8E13-81E8D72AB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62C7B5-7120-9C45-BF9F-DB277DF90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A7DDA-0ACE-CE4D-A134-A8A069456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91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F051C-D133-074A-8265-A353A0A55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666E27-CA0D-BF43-A1AE-4EFD7F978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E57D0-6658-1342-B681-DCC11E11F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74F10A-6712-1A48-B8C4-6B5E08613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14E678-949F-F042-9367-51248EC7A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29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E3F597-50A2-5443-8E2E-A72B19103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EEB9F6-268D-1D43-8987-501C3C4024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BE7D1D-53BD-DC44-A674-34DCB7F31B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1C2881-72B6-6C49-9A99-B96819D3D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AAF9DB-3559-8043-9B9F-78626811F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01072D-96BE-144F-B63B-8253A437B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705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714DA-1994-AE4F-9CA3-F0B61BD2C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FBD87-E034-C540-B8C8-4BBB455921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0A04A4-0F7F-E64B-B43E-60AD4E81B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F5DBF8-A3B7-4546-AA30-0DB4FB5E8F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80658A-F085-0E49-A488-D646C268EB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ED6D35-2040-734A-8914-A74216606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7DEBF3-A5B3-A14C-9153-C90086692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58867B-A8E6-A34B-BAE8-76AF4051E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688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258B1-328A-1949-8C48-0572296A8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54EA77-161D-3F4D-9569-E23617EC3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662195-3C38-0F4C-972F-A62D25536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D952A-2538-D04C-81A8-5EA2D4BD3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521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5463C8-0089-594A-B47D-C64CA174C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ED1E16-E8EC-0546-BC42-5F66D6049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A7C801-B14B-4441-97B3-8886FCD1F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712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04361-54C2-024A-BECB-179EB83E3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D1A28A-ABC0-A34E-92D0-D96CCA09E6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4532FC-29AF-394D-9568-6506A4CF4C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3E5BB7-2271-7B4F-9EB6-C4C843F6E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4286FE-9AF7-734D-920B-49F8E2017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35104A-98C6-454E-9DBE-9BC126A48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680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F9C78-406B-5B4E-AF70-DB00F30F2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49128C-E5A0-EF4F-B73E-AD0135E54A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A3A267-194F-9448-AD82-54BE4C5D44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05234-B571-DE46-BEF7-17705DB5C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F7DA5C-2D4F-6E43-AA10-9B35B29B7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9CF72-76E9-A045-9BA0-F01613C23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355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621DDA-0537-B740-8530-E7E07C371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2CC7C8-4E36-B54B-BCAA-6EFF9A49F0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3EE130-9271-2442-A16A-1E3D77A396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89CD03-2682-EC43-9A20-3FB50B84F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253C9B-6528-1740-B16F-8BC16E46C2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26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4BDC9413-4AC6-304C-A65C-3B4AF6122E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68645"/>
            <a:ext cx="12192000" cy="759528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F0FE9C-23A9-8642-8C20-563427FEC6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0980" y="2081530"/>
            <a:ext cx="9372601" cy="1674212"/>
          </a:xfrm>
        </p:spPr>
        <p:txBody>
          <a:bodyPr>
            <a:noAutofit/>
          </a:bodyPr>
          <a:lstStyle/>
          <a:p>
            <a:pPr algn="l"/>
            <a:r>
              <a:rPr lang="en-US" sz="4800" dirty="0">
                <a:latin typeface="Avenir Black" panose="02000503020000020003" pitchFamily="2" charset="0"/>
              </a:rPr>
              <a:t>T H E   </a:t>
            </a:r>
            <a:br>
              <a:rPr lang="en-US" sz="4800" dirty="0">
                <a:latin typeface="Avenir Black" panose="02000503020000020003" pitchFamily="2" charset="0"/>
              </a:rPr>
            </a:br>
            <a:r>
              <a:rPr lang="en-US" sz="4800" dirty="0">
                <a:latin typeface="Avenir Black" panose="02000503020000020003" pitchFamily="2" charset="0"/>
              </a:rPr>
              <a:t>P A R A B L E   O F   </a:t>
            </a:r>
            <a:br>
              <a:rPr lang="en-US" sz="4800" dirty="0">
                <a:latin typeface="Avenir Black" panose="02000503020000020003" pitchFamily="2" charset="0"/>
              </a:rPr>
            </a:br>
            <a:r>
              <a:rPr lang="en-US" sz="4800" dirty="0">
                <a:latin typeface="Avenir Black" panose="02000503020000020003" pitchFamily="2" charset="0"/>
              </a:rPr>
              <a:t>T H E   W E D D I N G   </a:t>
            </a:r>
            <a:br>
              <a:rPr lang="en-US" sz="4800" dirty="0">
                <a:latin typeface="Avenir Black" panose="02000503020000020003" pitchFamily="2" charset="0"/>
              </a:rPr>
            </a:br>
            <a:r>
              <a:rPr lang="en-US" sz="4800" dirty="0">
                <a:latin typeface="Avenir Black" panose="02000503020000020003" pitchFamily="2" charset="0"/>
              </a:rPr>
              <a:t>F E A S T  </a:t>
            </a:r>
          </a:p>
        </p:txBody>
      </p:sp>
    </p:spTree>
    <p:extLst>
      <p:ext uri="{BB962C8B-B14F-4D97-AF65-F5344CB8AC3E}">
        <p14:creationId xmlns:p14="http://schemas.microsoft.com/office/powerpoint/2010/main" val="3320616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D64439B0-9936-7243-94C1-5B6D255374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68645"/>
            <a:ext cx="12192000" cy="7595287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9697871" cy="4509521"/>
          </a:xfrm>
        </p:spPr>
        <p:txBody>
          <a:bodyPr>
            <a:normAutofit/>
          </a:bodyPr>
          <a:lstStyle/>
          <a:p>
            <a:endParaRPr lang="en-US" b="1" dirty="0">
              <a:solidFill>
                <a:schemeClr val="bg1"/>
              </a:solidFill>
              <a:latin typeface="Avenir Black" panose="02000503020000020003" pitchFamily="2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venir Black" panose="02000503020000020003" pitchFamily="2" charset="0"/>
              </a:rPr>
              <a:t>A   W O N D E R F U L </a:t>
            </a:r>
            <a:br>
              <a:rPr lang="en-US" b="1" dirty="0">
                <a:latin typeface="Avenir Black" panose="02000503020000020003" pitchFamily="2" charset="0"/>
              </a:rPr>
            </a:br>
            <a:r>
              <a:rPr lang="en-US" b="1" dirty="0">
                <a:latin typeface="Avenir Black" panose="02000503020000020003" pitchFamily="2" charset="0"/>
              </a:rPr>
              <a:t>I N V I T A T I O N</a:t>
            </a:r>
          </a:p>
        </p:txBody>
      </p:sp>
    </p:spTree>
    <p:extLst>
      <p:ext uri="{BB962C8B-B14F-4D97-AF65-F5344CB8AC3E}">
        <p14:creationId xmlns:p14="http://schemas.microsoft.com/office/powerpoint/2010/main" val="3570794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D64439B0-9936-7243-94C1-5B6D255374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68645"/>
            <a:ext cx="12192000" cy="7595287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9697871" cy="4509521"/>
          </a:xfrm>
        </p:spPr>
        <p:txBody>
          <a:bodyPr>
            <a:normAutofit/>
          </a:bodyPr>
          <a:lstStyle/>
          <a:p>
            <a:endParaRPr lang="en-US" b="1" dirty="0">
              <a:solidFill>
                <a:schemeClr val="bg1"/>
              </a:solidFill>
              <a:latin typeface="Avenir Black" panose="02000503020000020003" pitchFamily="2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venir Black" panose="02000503020000020003" pitchFamily="2" charset="0"/>
              </a:rPr>
              <a:t>N O   T H A N K S !</a:t>
            </a:r>
          </a:p>
        </p:txBody>
      </p:sp>
    </p:spTree>
    <p:extLst>
      <p:ext uri="{BB962C8B-B14F-4D97-AF65-F5344CB8AC3E}">
        <p14:creationId xmlns:p14="http://schemas.microsoft.com/office/powerpoint/2010/main" val="1464753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D64439B0-9936-7243-94C1-5B6D255374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68645"/>
            <a:ext cx="12192000" cy="7595287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9697871" cy="4509521"/>
          </a:xfrm>
        </p:spPr>
        <p:txBody>
          <a:bodyPr>
            <a:normAutofit/>
          </a:bodyPr>
          <a:lstStyle/>
          <a:p>
            <a:endParaRPr lang="en-US" b="1" dirty="0">
              <a:solidFill>
                <a:schemeClr val="bg1"/>
              </a:solidFill>
              <a:latin typeface="Avenir Black" panose="02000503020000020003" pitchFamily="2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venir Black" panose="02000503020000020003" pitchFamily="2" charset="0"/>
              </a:rPr>
              <a:t>A   S E C O N D</a:t>
            </a:r>
            <a:br>
              <a:rPr lang="en-US" b="1" dirty="0">
                <a:latin typeface="Avenir Black" panose="02000503020000020003" pitchFamily="2" charset="0"/>
              </a:rPr>
            </a:br>
            <a:r>
              <a:rPr lang="en-US" b="1" dirty="0">
                <a:latin typeface="Avenir Black" panose="02000503020000020003" pitchFamily="2" charset="0"/>
              </a:rPr>
              <a:t>C H A N C E</a:t>
            </a:r>
          </a:p>
        </p:txBody>
      </p:sp>
    </p:spTree>
    <p:extLst>
      <p:ext uri="{BB962C8B-B14F-4D97-AF65-F5344CB8AC3E}">
        <p14:creationId xmlns:p14="http://schemas.microsoft.com/office/powerpoint/2010/main" val="506780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D64439B0-9936-7243-94C1-5B6D255374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68645"/>
            <a:ext cx="12192000" cy="7595287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9697871" cy="4509521"/>
          </a:xfrm>
        </p:spPr>
        <p:txBody>
          <a:bodyPr>
            <a:normAutofit/>
          </a:bodyPr>
          <a:lstStyle/>
          <a:p>
            <a:endParaRPr lang="en-US" b="1" dirty="0">
              <a:solidFill>
                <a:schemeClr val="bg1"/>
              </a:solidFill>
              <a:latin typeface="Avenir Black" panose="02000503020000020003" pitchFamily="2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venir Black" panose="02000503020000020003" pitchFamily="2" charset="0"/>
              </a:rPr>
              <a:t>A   D E F I N I T E</a:t>
            </a:r>
            <a:br>
              <a:rPr lang="en-US" b="1" dirty="0">
                <a:latin typeface="Avenir Black" panose="02000503020000020003" pitchFamily="2" charset="0"/>
              </a:rPr>
            </a:br>
            <a:r>
              <a:rPr lang="en-US" b="1" dirty="0">
                <a:latin typeface="Avenir Black" panose="02000503020000020003" pitchFamily="2" charset="0"/>
              </a:rPr>
              <a:t>R E F U S A L</a:t>
            </a:r>
          </a:p>
        </p:txBody>
      </p:sp>
    </p:spTree>
    <p:extLst>
      <p:ext uri="{BB962C8B-B14F-4D97-AF65-F5344CB8AC3E}">
        <p14:creationId xmlns:p14="http://schemas.microsoft.com/office/powerpoint/2010/main" val="2878022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D64439B0-9936-7243-94C1-5B6D255374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68645"/>
            <a:ext cx="12192000" cy="7595287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9697871" cy="4509521"/>
          </a:xfrm>
        </p:spPr>
        <p:txBody>
          <a:bodyPr>
            <a:normAutofit/>
          </a:bodyPr>
          <a:lstStyle/>
          <a:p>
            <a:endParaRPr lang="en-US" b="1" dirty="0">
              <a:solidFill>
                <a:schemeClr val="bg1"/>
              </a:solidFill>
              <a:latin typeface="Avenir Black" panose="02000503020000020003" pitchFamily="2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venir Black" panose="02000503020000020003" pitchFamily="2" charset="0"/>
              </a:rPr>
              <a:t>P U N I S H M E N T</a:t>
            </a:r>
            <a:br>
              <a:rPr lang="en-US" b="1" dirty="0">
                <a:latin typeface="Avenir Black" panose="02000503020000020003" pitchFamily="2" charset="0"/>
              </a:rPr>
            </a:br>
            <a:r>
              <a:rPr lang="en-US" b="1" dirty="0">
                <a:latin typeface="Avenir Black" panose="02000503020000020003" pitchFamily="2" charset="0"/>
              </a:rPr>
              <a:t>C O M E S</a:t>
            </a:r>
          </a:p>
        </p:txBody>
      </p:sp>
    </p:spTree>
    <p:extLst>
      <p:ext uri="{BB962C8B-B14F-4D97-AF65-F5344CB8AC3E}">
        <p14:creationId xmlns:p14="http://schemas.microsoft.com/office/powerpoint/2010/main" val="398202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D64439B0-9936-7243-94C1-5B6D255374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68645"/>
            <a:ext cx="12192000" cy="7595287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9697871" cy="4509521"/>
          </a:xfrm>
        </p:spPr>
        <p:txBody>
          <a:bodyPr>
            <a:normAutofit/>
          </a:bodyPr>
          <a:lstStyle/>
          <a:p>
            <a:endParaRPr lang="en-US" b="1" dirty="0">
              <a:solidFill>
                <a:schemeClr val="bg1"/>
              </a:solidFill>
              <a:latin typeface="Avenir Black" panose="02000503020000020003" pitchFamily="2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venir Black" panose="02000503020000020003" pitchFamily="2" charset="0"/>
              </a:rPr>
              <a:t>A   H A P P Y   </a:t>
            </a:r>
            <a:br>
              <a:rPr lang="en-US" b="1" dirty="0">
                <a:latin typeface="Avenir Black" panose="02000503020000020003" pitchFamily="2" charset="0"/>
              </a:rPr>
            </a:br>
            <a:r>
              <a:rPr lang="en-US" b="1" dirty="0">
                <a:latin typeface="Avenir Black" panose="02000503020000020003" pitchFamily="2" charset="0"/>
              </a:rPr>
              <a:t>E N D I N G</a:t>
            </a:r>
          </a:p>
        </p:txBody>
      </p:sp>
    </p:spTree>
    <p:extLst>
      <p:ext uri="{BB962C8B-B14F-4D97-AF65-F5344CB8AC3E}">
        <p14:creationId xmlns:p14="http://schemas.microsoft.com/office/powerpoint/2010/main" val="16801703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54</Words>
  <Application>Microsoft Macintosh PowerPoint</Application>
  <PresentationFormat>Widescreen</PresentationFormat>
  <Paragraphs>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Avenir Black</vt:lpstr>
      <vt:lpstr>Calibri</vt:lpstr>
      <vt:lpstr>Calibri Light</vt:lpstr>
      <vt:lpstr>Office Theme</vt:lpstr>
      <vt:lpstr>T H E    P A R A B L E   O F    T H E   W E D D I N G    F E A S T  </vt:lpstr>
      <vt:lpstr>A   W O N D E R F U L  I N V I T A T I O N</vt:lpstr>
      <vt:lpstr>N O   T H A N K S !</vt:lpstr>
      <vt:lpstr>A   S E C O N D C H A N C E</vt:lpstr>
      <vt:lpstr>A   D E F I N I T E R E F U S A L</vt:lpstr>
      <vt:lpstr>P U N I S H M E N T C O M E S</vt:lpstr>
      <vt:lpstr>A   H A P P Y    E N D I N G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 O E S   G O D    E X I S T ? </dc:title>
  <dc:creator>Erin Wilson</dc:creator>
  <cp:lastModifiedBy>Erin Wilson</cp:lastModifiedBy>
  <cp:revision>16</cp:revision>
  <dcterms:created xsi:type="dcterms:W3CDTF">2019-09-28T11:38:40Z</dcterms:created>
  <dcterms:modified xsi:type="dcterms:W3CDTF">2019-09-28T17:55:41Z</dcterms:modified>
</cp:coreProperties>
</file>