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89" d="100"/>
          <a:sy n="89" d="100"/>
        </p:scale>
        <p:origin x="14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AE4F19-B62E-534E-A803-EBB0C9C03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5456"/>
            <a:ext cx="12192000" cy="87089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12485"/>
            <a:ext cx="9144000" cy="2170545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C A N   I   T R U S T</a:t>
            </a:r>
            <a:br>
              <a:rPr lang="en-US" dirty="0">
                <a:latin typeface="Avenir Black" panose="02000503020000020003" pitchFamily="2" charset="0"/>
              </a:rPr>
            </a:br>
            <a:r>
              <a:rPr lang="en-US" dirty="0">
                <a:latin typeface="Avenir Black" panose="02000503020000020003" pitchFamily="2" charset="0"/>
              </a:rPr>
              <a:t>T H E   B I B L E ?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9B4AA1C-7B4A-4349-B41A-1993FE77B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5456"/>
            <a:ext cx="12192000" cy="87089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P E R F E C T   U N I T 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172DC5-2FEB-164E-A17F-505ED7CB4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55727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latin typeface="Avenir Black" panose="02000503020000020003" pitchFamily="2" charset="0"/>
              </a:rPr>
              <a:t>All Scripture is breathed out by God and profitable for teaching, for reproof, for correction, and for training in righteousness,</a:t>
            </a:r>
          </a:p>
          <a:p>
            <a:pPr marL="0" indent="0">
              <a:buNone/>
            </a:pPr>
            <a:endParaRPr lang="en-GB" b="1" dirty="0">
              <a:latin typeface="Avenir Black" panose="02000503020000020003" pitchFamily="2" charset="0"/>
            </a:endParaRPr>
          </a:p>
          <a:p>
            <a:pPr marL="0" indent="0">
              <a:buNone/>
            </a:pPr>
            <a:r>
              <a:rPr lang="en-GB" b="1" dirty="0">
                <a:latin typeface="Avenir Black" panose="02000503020000020003" pitchFamily="2" charset="0"/>
              </a:rPr>
              <a:t>2 Timothy 3:16</a:t>
            </a:r>
            <a:endParaRPr lang="en-US" b="1" dirty="0"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9B4AA1C-7B4A-4349-B41A-1993FE77B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5456"/>
            <a:ext cx="12192000" cy="87089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P R O P H E C Y   C O M E   T R U 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620F4-02EA-7E42-845B-EFBFC569C9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663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9B4AA1C-7B4A-4349-B41A-1993FE77B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5456"/>
            <a:ext cx="12192000" cy="87089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P R E S E R V E D   F O R   U 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4172DC5-2FEB-164E-A17F-505ED7CB4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55727" cy="4351338"/>
          </a:xfrm>
        </p:spPr>
        <p:txBody>
          <a:bodyPr/>
          <a:lstStyle/>
          <a:p>
            <a:pPr marL="0" indent="0">
              <a:buNone/>
            </a:pPr>
            <a:endParaRPr lang="en-US" b="1" dirty="0"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619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AE4F19-B62E-534E-A803-EBB0C9C03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25456"/>
            <a:ext cx="12192000" cy="870891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12485"/>
            <a:ext cx="9144000" cy="2170545"/>
          </a:xfrm>
        </p:spPr>
        <p:txBody>
          <a:bodyPr/>
          <a:lstStyle/>
          <a:p>
            <a:r>
              <a:rPr lang="en-US" dirty="0">
                <a:latin typeface="Avenir Black" panose="02000503020000020003" pitchFamily="2" charset="0"/>
              </a:rPr>
              <a:t>D O   Y O U   T R U S T</a:t>
            </a:r>
            <a:br>
              <a:rPr lang="en-US" dirty="0">
                <a:latin typeface="Avenir Black" panose="02000503020000020003" pitchFamily="2" charset="0"/>
              </a:rPr>
            </a:br>
            <a:r>
              <a:rPr lang="en-US" dirty="0">
                <a:latin typeface="Avenir Black" panose="02000503020000020003" pitchFamily="2" charset="0"/>
              </a:rPr>
              <a:t>T H E   B I B L E ?</a:t>
            </a:r>
          </a:p>
        </p:txBody>
      </p:sp>
    </p:spTree>
    <p:extLst>
      <p:ext uri="{BB962C8B-B14F-4D97-AF65-F5344CB8AC3E}">
        <p14:creationId xmlns:p14="http://schemas.microsoft.com/office/powerpoint/2010/main" val="3665123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88</Words>
  <Application>Microsoft Macintosh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Black</vt:lpstr>
      <vt:lpstr>Calibri</vt:lpstr>
      <vt:lpstr>Calibri Light</vt:lpstr>
      <vt:lpstr>Office Theme</vt:lpstr>
      <vt:lpstr>C A N   I   T R U S T T H E   B I B L E ?</vt:lpstr>
      <vt:lpstr>P E R F E C T   U N I T Y</vt:lpstr>
      <vt:lpstr>P R O P H E C Y   C O M E   T R U E</vt:lpstr>
      <vt:lpstr>P R E S E R V E D   F O R   U S</vt:lpstr>
      <vt:lpstr>D O   Y O U   T R U S T T H E   B I B L E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3</cp:revision>
  <dcterms:created xsi:type="dcterms:W3CDTF">2019-09-28T11:38:40Z</dcterms:created>
  <dcterms:modified xsi:type="dcterms:W3CDTF">2019-09-28T12:24:32Z</dcterms:modified>
</cp:coreProperties>
</file>