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03B8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0"/>
    <p:restoredTop sz="94643"/>
  </p:normalViewPr>
  <p:slideViewPr>
    <p:cSldViewPr snapToGrid="0" snapToObjects="1">
      <p:cViewPr>
        <p:scale>
          <a:sx n="61" d="100"/>
          <a:sy n="61" d="100"/>
        </p:scale>
        <p:origin x="2552" y="12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DB953C-D3F6-634D-B8C8-DB6E5CF4991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C82AA74-9488-0349-81A5-FF3348CD07D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23D1EA8-2304-9E47-A38A-8DCC8E3F57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C5F937-0203-2443-A041-D183443CFFDC}" type="datetimeFigureOut">
              <a:rPr lang="en-US" smtClean="0"/>
              <a:t>9/28/19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61DC3D3-CE67-AE4F-81CF-3C41FA4B8A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D94928E-F152-3F41-8070-8453AED96F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D9560C-787B-2247-98EF-D59B94A6BF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26521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927D48-E3D0-EB44-B9A7-8CD6889EB6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C0A9F0B-A00D-E140-A60D-D23D051A007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532D4B0-462B-AB4B-AF0E-6642A2EEB9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C5F937-0203-2443-A041-D183443CFFDC}" type="datetimeFigureOut">
              <a:rPr lang="en-US" smtClean="0"/>
              <a:t>9/28/19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4CB3122-39D0-C947-A522-5AAB7568E5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C596B80-2FA1-CB4D-A664-7615E98464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D9560C-787B-2247-98EF-D59B94A6BF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85330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4EE34D6-BC58-2243-A512-E2CD2AA7154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D55A023-7222-7C4C-A26A-68439B689E8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6D0B3E7-3E9F-F143-A843-A02CB0D3E8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C5F937-0203-2443-A041-D183443CFFDC}" type="datetimeFigureOut">
              <a:rPr lang="en-US" smtClean="0"/>
              <a:t>9/28/19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2C6207B-E76B-9648-B459-9DE9435274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0B7301C-0A99-B547-8C12-216CD2979C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D9560C-787B-2247-98EF-D59B94A6BF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27648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2015E1-F092-ED44-8420-B24E3837C0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8FBC10D-2DAF-4D40-AF20-AE2467BAC8E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46C04FE-1198-3749-8E13-81E8D72AB2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C5F937-0203-2443-A041-D183443CFFDC}" type="datetimeFigureOut">
              <a:rPr lang="en-US" smtClean="0"/>
              <a:t>9/28/19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B62C7B5-7120-9C45-BF9F-DB277DF900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FA7DDA-0ACE-CE4D-A134-A8A0694565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D9560C-787B-2247-98EF-D59B94A6BF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5918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8F051C-D133-074A-8265-A353A0A55F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A666E27-CA0D-BF43-A1AE-4EFD7F9789E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A9E57D0-6658-1342-B681-DCC11E11FC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C5F937-0203-2443-A041-D183443CFFDC}" type="datetimeFigureOut">
              <a:rPr lang="en-US" smtClean="0"/>
              <a:t>9/28/19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874F10A-6712-1A48-B8C4-6B5E086139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14E678-949F-F042-9367-51248EC7AA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D9560C-787B-2247-98EF-D59B94A6BF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6292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FE3F597-50A2-5443-8E2E-A72B19103A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FEEB9F6-268D-1D43-8987-501C3C40243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0BE7D1D-53BD-DC44-A674-34DCB7F31B7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81C2881-72B6-6C49-9A99-B96819D3DA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C5F937-0203-2443-A041-D183443CFFDC}" type="datetimeFigureOut">
              <a:rPr lang="en-US" smtClean="0"/>
              <a:t>9/28/19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1AAF9DB-3559-8043-9B9F-78626811FA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F01072D-96BE-144F-B63B-8253A437BC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D9560C-787B-2247-98EF-D59B94A6BF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77053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1714DA-1994-AE4F-9CA3-F0B61BD2CD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A8FBD87-E034-C540-B8C8-4BBB4559210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10A04A4-0F7F-E64B-B43E-60AD4E81BD4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FF5DBF8-A3B7-4546-AA30-0DB4FB5E8F9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F80658A-F085-0E49-A488-D646C268EBC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8ED6D35-2040-734A-8914-A742166066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C5F937-0203-2443-A041-D183443CFFDC}" type="datetimeFigureOut">
              <a:rPr lang="en-US" smtClean="0"/>
              <a:t>9/28/19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D7DEBF3-A5B3-A14C-9153-C90086692B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A58867B-A8E6-A34B-BAE8-76AF4051E4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D9560C-787B-2247-98EF-D59B94A6BF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96882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6258B1-328A-1949-8C48-0572296A82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754EA77-161D-3F4D-9569-E23617EC37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C5F937-0203-2443-A041-D183443CFFDC}" type="datetimeFigureOut">
              <a:rPr lang="en-US" smtClean="0"/>
              <a:t>9/28/19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5662195-3C38-0F4C-972F-A62D255365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2ED952A-2538-D04C-81A8-5EA2D4BD37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D9560C-787B-2247-98EF-D59B94A6BF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75217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95463C8-0089-594A-B47D-C64CA174C5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C5F937-0203-2443-A041-D183443CFFDC}" type="datetimeFigureOut">
              <a:rPr lang="en-US" smtClean="0"/>
              <a:t>9/28/19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3ED1E16-E8EC-0546-BC42-5F66D60492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EA7C801-B14B-4441-97B3-8886FCD1F7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D9560C-787B-2247-98EF-D59B94A6BF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77125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E04361-54C2-024A-BECB-179EB83E3F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4D1A28A-ABC0-A34E-92D0-D96CCA09E6D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4532FC-29AF-394D-9568-6506A4CF4C1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E3E5BB7-2271-7B4F-9EB6-C4C843F6E8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C5F937-0203-2443-A041-D183443CFFDC}" type="datetimeFigureOut">
              <a:rPr lang="en-US" smtClean="0"/>
              <a:t>9/28/19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C4286FE-9AF7-734D-920B-49F8E20173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235104A-98C6-454E-9DBE-9BC126A485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D9560C-787B-2247-98EF-D59B94A6BF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06806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5F9C78-406B-5B4E-AF70-DB00F30F25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549128C-E5A0-EF4F-B73E-AD0135E54AC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4A3A267-194F-9448-AD82-54BE4C5D44E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9005234-B571-DE46-BEF7-17705DB5C0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C5F937-0203-2443-A041-D183443CFFDC}" type="datetimeFigureOut">
              <a:rPr lang="en-US" smtClean="0"/>
              <a:t>9/28/19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6F7DA5C-2D4F-6E43-AA10-9B35B29B77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BC9CF72-76E9-A045-9BA0-F01613C23A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D9560C-787B-2247-98EF-D59B94A6BF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23551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4621DDA-0537-B740-8530-E7E07C3711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62CC7C8-4E36-B54B-BCAA-6EFF9A49F0D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43EE130-9271-2442-A16A-1E3D77A3963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C5F937-0203-2443-A041-D183443CFFDC}" type="datetimeFigureOut">
              <a:rPr lang="en-US" smtClean="0"/>
              <a:t>9/28/19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A89CD03-2682-EC43-9A20-3FB50B84FB3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A253C9B-6528-1740-B16F-8BC16E46C23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D9560C-787B-2247-98EF-D59B94A6BF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52685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>
            <a:extLst>
              <a:ext uri="{FF2B5EF4-FFF2-40B4-BE49-F238E27FC236}">
                <a16:creationId xmlns:a16="http://schemas.microsoft.com/office/drawing/2014/main" id="{AC71375B-DAB3-0347-AF98-2E814AEC0D7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1265" y="-1143001"/>
            <a:ext cx="12213265" cy="915994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2F0FE9C-23A9-8642-8C20-563427FEC6E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17427" y="2599867"/>
            <a:ext cx="9735880" cy="1674212"/>
          </a:xfrm>
        </p:spPr>
        <p:txBody>
          <a:bodyPr>
            <a:normAutofit fontScale="90000"/>
          </a:bodyPr>
          <a:lstStyle/>
          <a:p>
            <a:r>
              <a:rPr lang="en-US" dirty="0">
                <a:solidFill>
                  <a:schemeClr val="bg1"/>
                </a:solidFill>
                <a:latin typeface="Avenir Black" panose="02000503020000020003" pitchFamily="2" charset="0"/>
              </a:rPr>
              <a:t>J E S U S :  W H A T   H E   </a:t>
            </a:r>
            <a:br>
              <a:rPr lang="en-US" dirty="0">
                <a:solidFill>
                  <a:schemeClr val="bg1"/>
                </a:solidFill>
                <a:latin typeface="Avenir Black" panose="02000503020000020003" pitchFamily="2" charset="0"/>
              </a:rPr>
            </a:br>
            <a:r>
              <a:rPr lang="en-US" dirty="0">
                <a:solidFill>
                  <a:schemeClr val="bg1"/>
                </a:solidFill>
                <a:latin typeface="Avenir Black" panose="02000503020000020003" pitchFamily="2" charset="0"/>
              </a:rPr>
              <a:t>D I D   A N D   W H A T   H E   C A N   D O</a:t>
            </a:r>
          </a:p>
        </p:txBody>
      </p:sp>
    </p:spTree>
    <p:extLst>
      <p:ext uri="{BB962C8B-B14F-4D97-AF65-F5344CB8AC3E}">
        <p14:creationId xmlns:p14="http://schemas.microsoft.com/office/powerpoint/2010/main" val="332061611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>
            <a:extLst>
              <a:ext uri="{FF2B5EF4-FFF2-40B4-BE49-F238E27FC236}">
                <a16:creationId xmlns:a16="http://schemas.microsoft.com/office/drawing/2014/main" id="{970F7CAE-E096-6E49-8373-A261D9223B0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1265" y="-1143001"/>
            <a:ext cx="12213265" cy="9159949"/>
          </a:xfrm>
          <a:prstGeom prst="rect">
            <a:avLst/>
          </a:prstGeom>
        </p:spPr>
      </p:pic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943A1DA1-A4ED-994B-B124-11CEED2975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90688"/>
            <a:ext cx="9697871" cy="4509521"/>
          </a:xfrm>
        </p:spPr>
        <p:txBody>
          <a:bodyPr>
            <a:normAutofit/>
          </a:bodyPr>
          <a:lstStyle/>
          <a:p>
            <a:r>
              <a:rPr lang="en-GB" b="1" dirty="0">
                <a:solidFill>
                  <a:schemeClr val="bg1"/>
                </a:solidFill>
                <a:latin typeface="Avenir Black" panose="02000503020000020003" pitchFamily="2" charset="0"/>
              </a:rPr>
              <a:t>He lived</a:t>
            </a:r>
          </a:p>
          <a:p>
            <a:r>
              <a:rPr lang="en-GB" b="1" dirty="0">
                <a:solidFill>
                  <a:schemeClr val="bg1"/>
                </a:solidFill>
                <a:latin typeface="Avenir Black" panose="02000503020000020003" pitchFamily="2" charset="0"/>
              </a:rPr>
              <a:t>He died </a:t>
            </a:r>
          </a:p>
          <a:p>
            <a:r>
              <a:rPr lang="en-GB" b="1" dirty="0">
                <a:solidFill>
                  <a:schemeClr val="bg1"/>
                </a:solidFill>
                <a:latin typeface="Avenir Black" panose="02000503020000020003" pitchFamily="2" charset="0"/>
              </a:rPr>
              <a:t>He rose again</a:t>
            </a:r>
            <a:endParaRPr lang="en-US" b="1" dirty="0">
              <a:solidFill>
                <a:schemeClr val="bg1"/>
              </a:solidFill>
              <a:latin typeface="Avenir Black" panose="02000503020000020003" pitchFamily="2" charset="0"/>
            </a:endParaRPr>
          </a:p>
        </p:txBody>
      </p:sp>
      <p:sp>
        <p:nvSpPr>
          <p:cNvPr id="12" name="Title 11">
            <a:extLst>
              <a:ext uri="{FF2B5EF4-FFF2-40B4-BE49-F238E27FC236}">
                <a16:creationId xmlns:a16="http://schemas.microsoft.com/office/drawing/2014/main" id="{588613D9-C84B-AA4A-A2DC-B34DE6B688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chemeClr val="bg1"/>
                </a:solidFill>
                <a:latin typeface="Avenir Black" panose="02000503020000020003" pitchFamily="2" charset="0"/>
              </a:rPr>
              <a:t>W H A T   D I D   J E S U S   D O ?</a:t>
            </a:r>
          </a:p>
        </p:txBody>
      </p:sp>
    </p:spTree>
    <p:extLst>
      <p:ext uri="{BB962C8B-B14F-4D97-AF65-F5344CB8AC3E}">
        <p14:creationId xmlns:p14="http://schemas.microsoft.com/office/powerpoint/2010/main" val="357079460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>
            <a:extLst>
              <a:ext uri="{FF2B5EF4-FFF2-40B4-BE49-F238E27FC236}">
                <a16:creationId xmlns:a16="http://schemas.microsoft.com/office/drawing/2014/main" id="{970F7CAE-E096-6E49-8373-A261D9223B0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1265" y="-1143001"/>
            <a:ext cx="12213265" cy="9159949"/>
          </a:xfrm>
          <a:prstGeom prst="rect">
            <a:avLst/>
          </a:prstGeom>
        </p:spPr>
      </p:pic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943A1DA1-A4ED-994B-B124-11CEED2975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967133"/>
            <a:ext cx="9697871" cy="4509521"/>
          </a:xfrm>
        </p:spPr>
        <p:txBody>
          <a:bodyPr>
            <a:normAutofit/>
          </a:bodyPr>
          <a:lstStyle/>
          <a:p>
            <a:r>
              <a:rPr lang="en-GB" b="1" dirty="0">
                <a:solidFill>
                  <a:schemeClr val="bg1"/>
                </a:solidFill>
                <a:latin typeface="Avenir Black" panose="02000503020000020003" pitchFamily="2" charset="0"/>
              </a:rPr>
              <a:t>Forgive you</a:t>
            </a:r>
          </a:p>
          <a:p>
            <a:r>
              <a:rPr lang="en-GB" b="1" dirty="0">
                <a:solidFill>
                  <a:schemeClr val="bg1"/>
                </a:solidFill>
                <a:latin typeface="Avenir Black" panose="02000503020000020003" pitchFamily="2" charset="0"/>
              </a:rPr>
              <a:t>Keep you</a:t>
            </a:r>
          </a:p>
          <a:p>
            <a:r>
              <a:rPr lang="en-GB" b="1" dirty="0">
                <a:solidFill>
                  <a:schemeClr val="bg1"/>
                </a:solidFill>
                <a:latin typeface="Avenir Black" panose="02000503020000020003" pitchFamily="2" charset="0"/>
              </a:rPr>
              <a:t>Give you eternal life</a:t>
            </a:r>
            <a:endParaRPr lang="en-US" b="1" dirty="0">
              <a:solidFill>
                <a:schemeClr val="bg1"/>
              </a:solidFill>
              <a:latin typeface="Avenir Black" panose="02000503020000020003" pitchFamily="2" charset="0"/>
            </a:endParaRPr>
          </a:p>
        </p:txBody>
      </p:sp>
      <p:sp>
        <p:nvSpPr>
          <p:cNvPr id="12" name="Title 11">
            <a:extLst>
              <a:ext uri="{FF2B5EF4-FFF2-40B4-BE49-F238E27FC236}">
                <a16:creationId xmlns:a16="http://schemas.microsoft.com/office/drawing/2014/main" id="{588613D9-C84B-AA4A-A2DC-B34DE6B688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chemeClr val="bg1"/>
                </a:solidFill>
                <a:latin typeface="Avenir Black" panose="02000503020000020003" pitchFamily="2" charset="0"/>
              </a:rPr>
              <a:t>W H A T   C A N   J E S U S   D O    </a:t>
            </a:r>
            <a:br>
              <a:rPr lang="en-US" b="1" dirty="0">
                <a:solidFill>
                  <a:schemeClr val="bg1"/>
                </a:solidFill>
                <a:latin typeface="Avenir Black" panose="02000503020000020003" pitchFamily="2" charset="0"/>
              </a:rPr>
            </a:br>
            <a:r>
              <a:rPr lang="en-US" b="1" dirty="0">
                <a:solidFill>
                  <a:schemeClr val="bg1"/>
                </a:solidFill>
                <a:latin typeface="Avenir Black" panose="02000503020000020003" pitchFamily="2" charset="0"/>
              </a:rPr>
              <a:t>F O R   Y O U?</a:t>
            </a:r>
          </a:p>
        </p:txBody>
      </p:sp>
    </p:spTree>
    <p:extLst>
      <p:ext uri="{BB962C8B-B14F-4D97-AF65-F5344CB8AC3E}">
        <p14:creationId xmlns:p14="http://schemas.microsoft.com/office/powerpoint/2010/main" val="403473038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>
            <a:extLst>
              <a:ext uri="{FF2B5EF4-FFF2-40B4-BE49-F238E27FC236}">
                <a16:creationId xmlns:a16="http://schemas.microsoft.com/office/drawing/2014/main" id="{970F7CAE-E096-6E49-8373-A261D9223B0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1265" y="-1143001"/>
            <a:ext cx="12213265" cy="9159949"/>
          </a:xfrm>
          <a:prstGeom prst="rect">
            <a:avLst/>
          </a:prstGeom>
        </p:spPr>
      </p:pic>
      <p:sp>
        <p:nvSpPr>
          <p:cNvPr id="12" name="Title 11">
            <a:extLst>
              <a:ext uri="{FF2B5EF4-FFF2-40B4-BE49-F238E27FC236}">
                <a16:creationId xmlns:a16="http://schemas.microsoft.com/office/drawing/2014/main" id="{588613D9-C84B-AA4A-A2DC-B34DE6B688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chemeClr val="bg1"/>
                </a:solidFill>
                <a:latin typeface="Avenir Black" panose="02000503020000020003" pitchFamily="2" charset="0"/>
              </a:rPr>
              <a:t>W H A T   W I L L   Y O U   D O 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0B6BB19-B855-1441-B5A3-5D576B27E96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5169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348</TotalTime>
  <Words>70</Words>
  <Application>Microsoft Macintosh PowerPoint</Application>
  <PresentationFormat>Widescreen</PresentationFormat>
  <Paragraphs>10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Arial</vt:lpstr>
      <vt:lpstr>Avenir Black</vt:lpstr>
      <vt:lpstr>Calibri</vt:lpstr>
      <vt:lpstr>Calibri Light</vt:lpstr>
      <vt:lpstr>Office Theme</vt:lpstr>
      <vt:lpstr>J E S U S :  W H A T   H E    D I D   A N D   W H A T   H E   C A N   D O</vt:lpstr>
      <vt:lpstr>W H A T   D I D   J E S U S   D O ?</vt:lpstr>
      <vt:lpstr>W H A T   C A N   J E S U S   D O     F O R   Y O U?</vt:lpstr>
      <vt:lpstr>W H A T   W I L L   Y O U   D O ?</vt:lpstr>
    </vt:vector>
  </TitlesOfParts>
  <Company/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 O E S   G O D    E X I S T ? </dc:title>
  <dc:creator>Erin Wilson</dc:creator>
  <cp:lastModifiedBy>Erin Wilson</cp:lastModifiedBy>
  <cp:revision>15</cp:revision>
  <dcterms:created xsi:type="dcterms:W3CDTF">2019-09-28T11:38:40Z</dcterms:created>
  <dcterms:modified xsi:type="dcterms:W3CDTF">2019-09-28T17:49:51Z</dcterms:modified>
</cp:coreProperties>
</file>