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D4322C8-AAD9-2042-9CF0-C619B5C6C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57647"/>
            <a:ext cx="12375968" cy="82506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0034"/>
            <a:ext cx="9144000" cy="117583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venir Black" panose="02000503020000020003" pitchFamily="2" charset="0"/>
              </a:rPr>
              <a:t>T H E   C H R I S T I A N</a:t>
            </a:r>
            <a:br>
              <a:rPr lang="en-US" dirty="0">
                <a:latin typeface="Avenir Black" panose="02000503020000020003" pitchFamily="2" charset="0"/>
              </a:rPr>
            </a:br>
            <a:r>
              <a:rPr lang="en-US" dirty="0">
                <a:latin typeface="Avenir Black" panose="02000503020000020003" pitchFamily="2" charset="0"/>
              </a:rPr>
              <a:t>L I F E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86359E-165A-6C41-856B-CBB3B6F46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57647"/>
            <a:ext cx="12375968" cy="825064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latin typeface="Avenir Black" panose="02000503020000020003" pitchFamily="2" charset="0"/>
              </a:rPr>
              <a:t>I have fought the good fight, I have finished the race,</a:t>
            </a:r>
          </a:p>
          <a:p>
            <a:pPr marL="0" indent="0">
              <a:buNone/>
            </a:pPr>
            <a:r>
              <a:rPr lang="en-GB" b="1" dirty="0">
                <a:latin typeface="Avenir Black" panose="02000503020000020003" pitchFamily="2" charset="0"/>
              </a:rPr>
              <a:t>I have kept the faith.</a:t>
            </a:r>
          </a:p>
          <a:p>
            <a:pPr marL="0" indent="0">
              <a:buNone/>
            </a:pPr>
            <a:endParaRPr lang="en-GB" b="1" dirty="0">
              <a:latin typeface="Avenir Black" panose="02000503020000020003" pitchFamily="2" charset="0"/>
            </a:endParaRPr>
          </a:p>
          <a:p>
            <a:pPr marL="0" indent="0">
              <a:buNone/>
            </a:pPr>
            <a:r>
              <a:rPr lang="en-US" b="1" dirty="0">
                <a:latin typeface="Avenir Black" panose="02000503020000020003" pitchFamily="2" charset="0"/>
              </a:rPr>
              <a:t>2 Timothy 4:7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86359E-165A-6C41-856B-CBB3B6F46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57647"/>
            <a:ext cx="12375968" cy="825064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Prayer</a:t>
            </a:r>
          </a:p>
          <a:p>
            <a:r>
              <a:rPr lang="en-US" b="1" dirty="0">
                <a:latin typeface="Avenir Black" panose="02000503020000020003" pitchFamily="2" charset="0"/>
              </a:rPr>
              <a:t>Bible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Q U I E T   T I M E</a:t>
            </a:r>
          </a:p>
        </p:txBody>
      </p:sp>
    </p:spTree>
    <p:extLst>
      <p:ext uri="{BB962C8B-B14F-4D97-AF65-F5344CB8AC3E}">
        <p14:creationId xmlns:p14="http://schemas.microsoft.com/office/powerpoint/2010/main" val="1245514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86359E-165A-6C41-856B-CBB3B6F46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57647"/>
            <a:ext cx="12375968" cy="825064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O B E D I E N C E</a:t>
            </a:r>
          </a:p>
        </p:txBody>
      </p:sp>
    </p:spTree>
    <p:extLst>
      <p:ext uri="{BB962C8B-B14F-4D97-AF65-F5344CB8AC3E}">
        <p14:creationId xmlns:p14="http://schemas.microsoft.com/office/powerpoint/2010/main" val="1888586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86359E-165A-6C41-856B-CBB3B6F46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757647"/>
            <a:ext cx="12375968" cy="825064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B E I N G   D I F F E R E N T</a:t>
            </a:r>
          </a:p>
        </p:txBody>
      </p:sp>
    </p:spTree>
    <p:extLst>
      <p:ext uri="{BB962C8B-B14F-4D97-AF65-F5344CB8AC3E}">
        <p14:creationId xmlns:p14="http://schemas.microsoft.com/office/powerpoint/2010/main" val="3477820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786359E-165A-6C41-856B-CBB3B6F46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9148"/>
            <a:ext cx="12375968" cy="825064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W I T N E S S</a:t>
            </a:r>
          </a:p>
        </p:txBody>
      </p:sp>
    </p:spTree>
    <p:extLst>
      <p:ext uri="{BB962C8B-B14F-4D97-AF65-F5344CB8AC3E}">
        <p14:creationId xmlns:p14="http://schemas.microsoft.com/office/powerpoint/2010/main" val="1855320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60</Words>
  <Application>Microsoft Macintosh PowerPoint</Application>
  <PresentationFormat>Widescreen</PresentationFormat>
  <Paragraphs>11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Black</vt:lpstr>
      <vt:lpstr>Calibri</vt:lpstr>
      <vt:lpstr>Calibri Light</vt:lpstr>
      <vt:lpstr>Office Theme</vt:lpstr>
      <vt:lpstr>T H E   C H R I S T I A N L I F E</vt:lpstr>
      <vt:lpstr>PowerPoint Presentation</vt:lpstr>
      <vt:lpstr>Q U I E T   T I M E</vt:lpstr>
      <vt:lpstr>O B E D I E N C E</vt:lpstr>
      <vt:lpstr>B E I N G   D I F F E R E N T</vt:lpstr>
      <vt:lpstr>W I T N E S 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Andrew McNabb</cp:lastModifiedBy>
  <cp:revision>10</cp:revision>
  <dcterms:created xsi:type="dcterms:W3CDTF">2019-09-28T11:38:40Z</dcterms:created>
  <dcterms:modified xsi:type="dcterms:W3CDTF">2019-10-03T10:15:37Z</dcterms:modified>
</cp:coreProperties>
</file>