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B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168"/>
  </p:normalViewPr>
  <p:slideViewPr>
    <p:cSldViewPr snapToGrid="0" snapToObjects="1">
      <p:cViewPr varScale="1">
        <p:scale>
          <a:sx n="73" d="100"/>
          <a:sy n="73" d="100"/>
        </p:scale>
        <p:origin x="1032" y="-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0FD903D4-4938-B643-8212-9348BFE93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60226" cy="81734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3812" y="3249636"/>
            <a:ext cx="9372601" cy="1674212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venir Black" panose="02000503020000020003" pitchFamily="2" charset="0"/>
              </a:rPr>
              <a:t>W H Y   B O T H E R </a:t>
            </a:r>
            <a:br>
              <a:rPr lang="en-US" sz="5400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sz="5400" dirty="0">
                <a:solidFill>
                  <a:schemeClr val="bg1"/>
                </a:solidFill>
                <a:latin typeface="Avenir Black" panose="02000503020000020003" pitchFamily="2" charset="0"/>
              </a:rPr>
              <a:t> T E L L I N G   O T H E R S?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DF52727-C887-5F4C-840E-D114C3A23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113" y="0"/>
            <a:ext cx="12260226" cy="8173484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584" y="4340239"/>
            <a:ext cx="9697871" cy="264085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What’s the difference between Christians and people who aren’t Christians?</a:t>
            </a:r>
          </a:p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Jesus</a:t>
            </a:r>
          </a:p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The cure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584" y="2485066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G O D ’ S   P E O P L E   H A V E   </a:t>
            </a:r>
            <a:b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F O R G I V E N E S S</a:t>
            </a:r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DF52727-C887-5F4C-840E-D114C3A23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113" y="0"/>
            <a:ext cx="12260226" cy="8173484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016" y="5465655"/>
            <a:ext cx="9697871" cy="2042977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Opposition</a:t>
            </a:r>
          </a:p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Urgency</a:t>
            </a:r>
          </a:p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Jesus as judge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016" y="347524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G O D ’ S   P E O P L E   H A V E   </a:t>
            </a:r>
            <a:b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H O P E</a:t>
            </a:r>
          </a:p>
        </p:txBody>
      </p:sp>
    </p:spTree>
    <p:extLst>
      <p:ext uri="{BB962C8B-B14F-4D97-AF65-F5344CB8AC3E}">
        <p14:creationId xmlns:p14="http://schemas.microsoft.com/office/powerpoint/2010/main" val="2936648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0DF52727-C887-5F4C-840E-D114C3A23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113" y="0"/>
            <a:ext cx="12260226" cy="8173484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507" y="5096377"/>
            <a:ext cx="9697871" cy="176162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Not an option, it is a command</a:t>
            </a:r>
          </a:p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Are you telling others about Jesus?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507" y="3118111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G O D ’ S   P E O P L E   H A V E   </a:t>
            </a:r>
            <a:b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R E S P O N S I B I L I T Y</a:t>
            </a:r>
          </a:p>
        </p:txBody>
      </p:sp>
    </p:spTree>
    <p:extLst>
      <p:ext uri="{BB962C8B-B14F-4D97-AF65-F5344CB8AC3E}">
        <p14:creationId xmlns:p14="http://schemas.microsoft.com/office/powerpoint/2010/main" val="3553328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88</Words>
  <Application>Microsoft Macintosh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Avenir Black</vt:lpstr>
      <vt:lpstr>Calibri</vt:lpstr>
      <vt:lpstr>Calibri Light</vt:lpstr>
      <vt:lpstr>Office Theme</vt:lpstr>
      <vt:lpstr>W H Y   B O T H E R   T E L L I N G   O T H E R S?</vt:lpstr>
      <vt:lpstr>G O D ’ S   P E O P L E   H A V E    F O R G I V E N E S S</vt:lpstr>
      <vt:lpstr>G O D ’ S   P E O P L E   H A V E    H O P E</vt:lpstr>
      <vt:lpstr>G O D ’ S   P E O P L E   H A V E    R E S P O N S I B I L I T Y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Microsoft Office User</cp:lastModifiedBy>
  <cp:revision>19</cp:revision>
  <dcterms:created xsi:type="dcterms:W3CDTF">2019-09-28T11:38:40Z</dcterms:created>
  <dcterms:modified xsi:type="dcterms:W3CDTF">2019-09-28T20:19:48Z</dcterms:modified>
</cp:coreProperties>
</file>