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168"/>
  </p:normalViewPr>
  <p:slideViewPr>
    <p:cSldViewPr snapToGrid="0" snapToObjects="1">
      <p:cViewPr varScale="1">
        <p:scale>
          <a:sx n="73" d="100"/>
          <a:sy n="73" d="100"/>
        </p:scale>
        <p:origin x="1032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A13CB-8710-504A-A155-0CF0F16D0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77127"/>
            <a:ext cx="9144000" cy="21705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W H A T   I S   G O D</a:t>
            </a:r>
            <a:b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L I K E ?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542A7-DC81-6243-8B11-8B4A92725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810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I S   H O L 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2486C-2567-7248-94CE-B370B9E24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98607"/>
            <a:ext cx="9455727" cy="4351338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P U R E   &amp;   P E R F E C T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D I F F E R E N T   &amp;   S E T   A P A R T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M U S T   P U N I S H   S I N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542A7-DC81-6243-8B11-8B4A92725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810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I S   E T E R N A 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2486C-2567-7248-94CE-B370B9E24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98607"/>
            <a:ext cx="9455727" cy="4351338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 E   W A S   A L W A Y S   T H E R E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 E   W I L L   A L W A Y S   B E   T H E R E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 E   K N O W S   T H E   F U T U R E</a:t>
            </a:r>
          </a:p>
        </p:txBody>
      </p:sp>
    </p:spTree>
    <p:extLst>
      <p:ext uri="{BB962C8B-B14F-4D97-AF65-F5344CB8AC3E}">
        <p14:creationId xmlns:p14="http://schemas.microsoft.com/office/powerpoint/2010/main" val="2390002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542A7-DC81-6243-8B11-8B4A92725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38107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I S   L O V 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2486C-2567-7248-94CE-B370B9E24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98607"/>
            <a:ext cx="10734207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E V E R Y O N E   W A N T S   T O   B E   L O V E D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S H O W E D   H I S   L O V E   A T   T H E   C R O S S</a:t>
            </a:r>
          </a:p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 O   W E   L O V E   A S   W E   S H O U L D ?</a:t>
            </a:r>
          </a:p>
        </p:txBody>
      </p:sp>
    </p:spTree>
    <p:extLst>
      <p:ext uri="{BB962C8B-B14F-4D97-AF65-F5344CB8AC3E}">
        <p14:creationId xmlns:p14="http://schemas.microsoft.com/office/powerpoint/2010/main" val="11631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542A7-DC81-6243-8B11-8B4A92725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401" y="251164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G O D   I S   P O W E R F U 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2486C-2567-7248-94CE-B370B9E24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603" y="3837203"/>
            <a:ext cx="10749197" cy="3548336"/>
          </a:xfrm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C R E A T E D   T H E   W O R L D ,   R A I S E D   J E S U S    F R O M   T H E   D E A D   &amp;   D E F E A T E D   S I N 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J E S U S   W A S   T E M P T E D   A N D                                U N D E R S T A N D S 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 E   C A N   P R O V I D E   Y O U   W I T H   S T R E N G T H 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O N E   D A Y   W E   W I L L   S E E   H I M   I N   A L L   H I S   P O W E R   &amp;   G L O R Y 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307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8542A7-DC81-6243-8B11-8B4A92725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08" y="-635000"/>
            <a:ext cx="12217608" cy="81450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80" y="5564646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P O W E R F U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CCB229-23EF-9144-979B-F8B07AA30F2C}"/>
              </a:ext>
            </a:extLst>
          </p:cNvPr>
          <p:cNvSpPr txBox="1">
            <a:spLocks/>
          </p:cNvSpPr>
          <p:nvPr/>
        </p:nvSpPr>
        <p:spPr>
          <a:xfrm>
            <a:off x="589180" y="47030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L O V 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25F0C28-ED81-6147-A7F0-29469B765F3F}"/>
              </a:ext>
            </a:extLst>
          </p:cNvPr>
          <p:cNvSpPr txBox="1">
            <a:spLocks/>
          </p:cNvSpPr>
          <p:nvPr/>
        </p:nvSpPr>
        <p:spPr>
          <a:xfrm>
            <a:off x="589180" y="380826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E T E R N A 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F92BF1-7F70-D943-B8EE-0ACF863A1F05}"/>
              </a:ext>
            </a:extLst>
          </p:cNvPr>
          <p:cNvSpPr txBox="1">
            <a:spLocks/>
          </p:cNvSpPr>
          <p:nvPr/>
        </p:nvSpPr>
        <p:spPr>
          <a:xfrm>
            <a:off x="589180" y="294661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H O L Y</a:t>
            </a:r>
          </a:p>
        </p:txBody>
      </p:sp>
    </p:spTree>
    <p:extLst>
      <p:ext uri="{BB962C8B-B14F-4D97-AF65-F5344CB8AC3E}">
        <p14:creationId xmlns:p14="http://schemas.microsoft.com/office/powerpoint/2010/main" val="118325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379</Words>
  <Application>Microsoft Macintosh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Black</vt:lpstr>
      <vt:lpstr>Calibri</vt:lpstr>
      <vt:lpstr>Calibri Light</vt:lpstr>
      <vt:lpstr>Office Theme</vt:lpstr>
      <vt:lpstr>W H A T   I S   G O D L I K E ?</vt:lpstr>
      <vt:lpstr>G O D   I S   H O L Y</vt:lpstr>
      <vt:lpstr>G O D   I S   E T E R N A L</vt:lpstr>
      <vt:lpstr>G O D   I S   L O V E</vt:lpstr>
      <vt:lpstr>G O D   I S   P O W E R F U L</vt:lpstr>
      <vt:lpstr>P O W E R F U L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Microsoft Office User</cp:lastModifiedBy>
  <cp:revision>6</cp:revision>
  <dcterms:created xsi:type="dcterms:W3CDTF">2019-09-28T11:38:40Z</dcterms:created>
  <dcterms:modified xsi:type="dcterms:W3CDTF">2019-09-28T20:05:15Z</dcterms:modified>
</cp:coreProperties>
</file>