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168"/>
  </p:normalViewPr>
  <p:slideViewPr>
    <p:cSldViewPr snapToGrid="0" snapToObjects="1">
      <p:cViewPr varScale="1">
        <p:scale>
          <a:sx n="73" d="100"/>
          <a:sy n="73" d="100"/>
        </p:scale>
        <p:origin x="10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9662439-AC39-334F-94B2-8856EF273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277" y="-635001"/>
            <a:ext cx="12244277" cy="81628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H A S   G O D   C A L L E D   M E   T O   B E   A   </a:t>
            </a:r>
            <a:b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 M I S S I O N A R Y ? 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C193C820-1389-6641-887A-B79AD84A6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277" y="-635001"/>
            <a:ext cx="12244277" cy="816285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A T   I S   A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M I S S I O N A R Y?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C193C820-1389-6641-887A-B79AD84A6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277" y="-635001"/>
            <a:ext cx="12244277" cy="816285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E R E   D O   I   G O   T O   B E   A   M I S S I O N A R Y ?</a:t>
            </a:r>
          </a:p>
        </p:txBody>
      </p:sp>
    </p:spTree>
    <p:extLst>
      <p:ext uri="{BB962C8B-B14F-4D97-AF65-F5344CB8AC3E}">
        <p14:creationId xmlns:p14="http://schemas.microsoft.com/office/powerpoint/2010/main" val="3933916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C193C820-1389-6641-887A-B79AD84A6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277" y="-635001"/>
            <a:ext cx="12244277" cy="816285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Are you a Christian?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	Yes – He has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	No – He hasn’t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O  I S  C A L L E D   T O   B E   A   M I S S I O N A R Y ?</a:t>
            </a:r>
          </a:p>
        </p:txBody>
      </p:sp>
    </p:spTree>
    <p:extLst>
      <p:ext uri="{BB962C8B-B14F-4D97-AF65-F5344CB8AC3E}">
        <p14:creationId xmlns:p14="http://schemas.microsoft.com/office/powerpoint/2010/main" val="2690067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C193C820-1389-6641-887A-B79AD84A6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277" y="-635001"/>
            <a:ext cx="12244277" cy="8162851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092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 R E   Y O U   O B E Y I N G   H I S  C A L L ?</a:t>
            </a:r>
          </a:p>
        </p:txBody>
      </p:sp>
    </p:spTree>
    <p:extLst>
      <p:ext uri="{BB962C8B-B14F-4D97-AF65-F5344CB8AC3E}">
        <p14:creationId xmlns:p14="http://schemas.microsoft.com/office/powerpoint/2010/main" val="3079710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105</Words>
  <Application>Microsoft Macintosh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Avenir Black</vt:lpstr>
      <vt:lpstr>Calibri</vt:lpstr>
      <vt:lpstr>Calibri Light</vt:lpstr>
      <vt:lpstr>Office Theme</vt:lpstr>
      <vt:lpstr>H A S   G O D   C A L L E D   M E   T O   B E   A     M I S S I O N A R Y ? </vt:lpstr>
      <vt:lpstr>W H A T   I S   A    M I S S I O N A R Y?</vt:lpstr>
      <vt:lpstr>W H E R E   D O   I   G O   T O   B E   A   M I S S I O N A R Y ?</vt:lpstr>
      <vt:lpstr>W H O  I S  C A L L E D   T O   B E   A   M I S S I O N A R Y ?</vt:lpstr>
      <vt:lpstr>A R E   Y O U   O B E Y I N G   H I S  C A L L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Microsoft Office User</cp:lastModifiedBy>
  <cp:revision>25</cp:revision>
  <dcterms:created xsi:type="dcterms:W3CDTF">2019-09-28T11:38:40Z</dcterms:created>
  <dcterms:modified xsi:type="dcterms:W3CDTF">2019-09-28T20:27:32Z</dcterms:modified>
</cp:coreProperties>
</file>