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43"/>
  </p:normalViewPr>
  <p:slideViewPr>
    <p:cSldViewPr snapToGrid="0" snapToObjects="1">
      <p:cViewPr>
        <p:scale>
          <a:sx n="97" d="100"/>
          <a:sy n="97" d="100"/>
        </p:scale>
        <p:origin x="1160" y="4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DB953C-D3F6-634D-B8C8-DB6E5CF4991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C82AA74-9488-0349-81A5-FF3348CD07D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23D1EA8-2304-9E47-A38A-8DCC8E3F5787}"/>
              </a:ext>
            </a:extLst>
          </p:cNvPr>
          <p:cNvSpPr>
            <a:spLocks noGrp="1"/>
          </p:cNvSpPr>
          <p:nvPr>
            <p:ph type="dt" sz="half" idx="10"/>
          </p:nvPr>
        </p:nvSpPr>
        <p:spPr/>
        <p:txBody>
          <a:bodyPr/>
          <a:lstStyle/>
          <a:p>
            <a:fld id="{61C5F937-0203-2443-A041-D183443CFFDC}" type="datetimeFigureOut">
              <a:rPr lang="en-US" smtClean="0"/>
              <a:t>9/28/19</a:t>
            </a:fld>
            <a:endParaRPr lang="en-US"/>
          </a:p>
        </p:txBody>
      </p:sp>
      <p:sp>
        <p:nvSpPr>
          <p:cNvPr id="5" name="Footer Placeholder 4">
            <a:extLst>
              <a:ext uri="{FF2B5EF4-FFF2-40B4-BE49-F238E27FC236}">
                <a16:creationId xmlns:a16="http://schemas.microsoft.com/office/drawing/2014/main" id="{361DC3D3-CE67-AE4F-81CF-3C41FA4B8A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94928E-F152-3F41-8070-8453AED96F23}"/>
              </a:ext>
            </a:extLst>
          </p:cNvPr>
          <p:cNvSpPr>
            <a:spLocks noGrp="1"/>
          </p:cNvSpPr>
          <p:nvPr>
            <p:ph type="sldNum" sz="quarter" idx="12"/>
          </p:nvPr>
        </p:nvSpPr>
        <p:spPr/>
        <p:txBody>
          <a:bodyPr/>
          <a:lstStyle/>
          <a:p>
            <a:fld id="{98D9560C-787B-2247-98EF-D59B94A6BFF3}" type="slidenum">
              <a:rPr lang="en-US" smtClean="0"/>
              <a:t>‹#›</a:t>
            </a:fld>
            <a:endParaRPr lang="en-US"/>
          </a:p>
        </p:txBody>
      </p:sp>
    </p:spTree>
    <p:extLst>
      <p:ext uri="{BB962C8B-B14F-4D97-AF65-F5344CB8AC3E}">
        <p14:creationId xmlns:p14="http://schemas.microsoft.com/office/powerpoint/2010/main" val="8826521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927D48-E3D0-EB44-B9A7-8CD6889EB6E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0A9F0B-A00D-E140-A60D-D23D051A007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32D4B0-462B-AB4B-AF0E-6642A2EEB996}"/>
              </a:ext>
            </a:extLst>
          </p:cNvPr>
          <p:cNvSpPr>
            <a:spLocks noGrp="1"/>
          </p:cNvSpPr>
          <p:nvPr>
            <p:ph type="dt" sz="half" idx="10"/>
          </p:nvPr>
        </p:nvSpPr>
        <p:spPr/>
        <p:txBody>
          <a:bodyPr/>
          <a:lstStyle/>
          <a:p>
            <a:fld id="{61C5F937-0203-2443-A041-D183443CFFDC}" type="datetimeFigureOut">
              <a:rPr lang="en-US" smtClean="0"/>
              <a:t>9/28/19</a:t>
            </a:fld>
            <a:endParaRPr lang="en-US"/>
          </a:p>
        </p:txBody>
      </p:sp>
      <p:sp>
        <p:nvSpPr>
          <p:cNvPr id="5" name="Footer Placeholder 4">
            <a:extLst>
              <a:ext uri="{FF2B5EF4-FFF2-40B4-BE49-F238E27FC236}">
                <a16:creationId xmlns:a16="http://schemas.microsoft.com/office/drawing/2014/main" id="{D4CB3122-39D0-C947-A522-5AAB7568E5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596B80-2FA1-CB4D-A664-7615E9846481}"/>
              </a:ext>
            </a:extLst>
          </p:cNvPr>
          <p:cNvSpPr>
            <a:spLocks noGrp="1"/>
          </p:cNvSpPr>
          <p:nvPr>
            <p:ph type="sldNum" sz="quarter" idx="12"/>
          </p:nvPr>
        </p:nvSpPr>
        <p:spPr/>
        <p:txBody>
          <a:bodyPr/>
          <a:lstStyle/>
          <a:p>
            <a:fld id="{98D9560C-787B-2247-98EF-D59B94A6BFF3}" type="slidenum">
              <a:rPr lang="en-US" smtClean="0"/>
              <a:t>‹#›</a:t>
            </a:fld>
            <a:endParaRPr lang="en-US"/>
          </a:p>
        </p:txBody>
      </p:sp>
    </p:spTree>
    <p:extLst>
      <p:ext uri="{BB962C8B-B14F-4D97-AF65-F5344CB8AC3E}">
        <p14:creationId xmlns:p14="http://schemas.microsoft.com/office/powerpoint/2010/main" val="2418533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4EE34D6-BC58-2243-A512-E2CD2AA7154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D55A023-7222-7C4C-A26A-68439B689E8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6D0B3E7-3E9F-F143-A843-A02CB0D3E82C}"/>
              </a:ext>
            </a:extLst>
          </p:cNvPr>
          <p:cNvSpPr>
            <a:spLocks noGrp="1"/>
          </p:cNvSpPr>
          <p:nvPr>
            <p:ph type="dt" sz="half" idx="10"/>
          </p:nvPr>
        </p:nvSpPr>
        <p:spPr/>
        <p:txBody>
          <a:bodyPr/>
          <a:lstStyle/>
          <a:p>
            <a:fld id="{61C5F937-0203-2443-A041-D183443CFFDC}" type="datetimeFigureOut">
              <a:rPr lang="en-US" smtClean="0"/>
              <a:t>9/28/19</a:t>
            </a:fld>
            <a:endParaRPr lang="en-US"/>
          </a:p>
        </p:txBody>
      </p:sp>
      <p:sp>
        <p:nvSpPr>
          <p:cNvPr id="5" name="Footer Placeholder 4">
            <a:extLst>
              <a:ext uri="{FF2B5EF4-FFF2-40B4-BE49-F238E27FC236}">
                <a16:creationId xmlns:a16="http://schemas.microsoft.com/office/drawing/2014/main" id="{B2C6207B-E76B-9648-B459-9DE9435274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B7301C-0A99-B547-8C12-216CD2979C3A}"/>
              </a:ext>
            </a:extLst>
          </p:cNvPr>
          <p:cNvSpPr>
            <a:spLocks noGrp="1"/>
          </p:cNvSpPr>
          <p:nvPr>
            <p:ph type="sldNum" sz="quarter" idx="12"/>
          </p:nvPr>
        </p:nvSpPr>
        <p:spPr/>
        <p:txBody>
          <a:bodyPr/>
          <a:lstStyle/>
          <a:p>
            <a:fld id="{98D9560C-787B-2247-98EF-D59B94A6BFF3}" type="slidenum">
              <a:rPr lang="en-US" smtClean="0"/>
              <a:t>‹#›</a:t>
            </a:fld>
            <a:endParaRPr lang="en-US"/>
          </a:p>
        </p:txBody>
      </p:sp>
    </p:spTree>
    <p:extLst>
      <p:ext uri="{BB962C8B-B14F-4D97-AF65-F5344CB8AC3E}">
        <p14:creationId xmlns:p14="http://schemas.microsoft.com/office/powerpoint/2010/main" val="27027648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2015E1-F092-ED44-8420-B24E3837C0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8FBC10D-2DAF-4D40-AF20-AE2467BAC8E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6C04FE-1198-3749-8E13-81E8D72AB2CE}"/>
              </a:ext>
            </a:extLst>
          </p:cNvPr>
          <p:cNvSpPr>
            <a:spLocks noGrp="1"/>
          </p:cNvSpPr>
          <p:nvPr>
            <p:ph type="dt" sz="half" idx="10"/>
          </p:nvPr>
        </p:nvSpPr>
        <p:spPr/>
        <p:txBody>
          <a:bodyPr/>
          <a:lstStyle/>
          <a:p>
            <a:fld id="{61C5F937-0203-2443-A041-D183443CFFDC}" type="datetimeFigureOut">
              <a:rPr lang="en-US" smtClean="0"/>
              <a:t>9/28/19</a:t>
            </a:fld>
            <a:endParaRPr lang="en-US"/>
          </a:p>
        </p:txBody>
      </p:sp>
      <p:sp>
        <p:nvSpPr>
          <p:cNvPr id="5" name="Footer Placeholder 4">
            <a:extLst>
              <a:ext uri="{FF2B5EF4-FFF2-40B4-BE49-F238E27FC236}">
                <a16:creationId xmlns:a16="http://schemas.microsoft.com/office/drawing/2014/main" id="{3B62C7B5-7120-9C45-BF9F-DB277DF900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FA7DDA-0ACE-CE4D-A134-A8A0694565FC}"/>
              </a:ext>
            </a:extLst>
          </p:cNvPr>
          <p:cNvSpPr>
            <a:spLocks noGrp="1"/>
          </p:cNvSpPr>
          <p:nvPr>
            <p:ph type="sldNum" sz="quarter" idx="12"/>
          </p:nvPr>
        </p:nvSpPr>
        <p:spPr/>
        <p:txBody>
          <a:bodyPr/>
          <a:lstStyle/>
          <a:p>
            <a:fld id="{98D9560C-787B-2247-98EF-D59B94A6BFF3}" type="slidenum">
              <a:rPr lang="en-US" smtClean="0"/>
              <a:t>‹#›</a:t>
            </a:fld>
            <a:endParaRPr lang="en-US"/>
          </a:p>
        </p:txBody>
      </p:sp>
    </p:spTree>
    <p:extLst>
      <p:ext uri="{BB962C8B-B14F-4D97-AF65-F5344CB8AC3E}">
        <p14:creationId xmlns:p14="http://schemas.microsoft.com/office/powerpoint/2010/main" val="362591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8F051C-D133-074A-8265-A353A0A55F2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A666E27-CA0D-BF43-A1AE-4EFD7F9789E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8A9E57D0-6658-1342-B681-DCC11E11FC3C}"/>
              </a:ext>
            </a:extLst>
          </p:cNvPr>
          <p:cNvSpPr>
            <a:spLocks noGrp="1"/>
          </p:cNvSpPr>
          <p:nvPr>
            <p:ph type="dt" sz="half" idx="10"/>
          </p:nvPr>
        </p:nvSpPr>
        <p:spPr/>
        <p:txBody>
          <a:bodyPr/>
          <a:lstStyle/>
          <a:p>
            <a:fld id="{61C5F937-0203-2443-A041-D183443CFFDC}" type="datetimeFigureOut">
              <a:rPr lang="en-US" smtClean="0"/>
              <a:t>9/28/19</a:t>
            </a:fld>
            <a:endParaRPr lang="en-US"/>
          </a:p>
        </p:txBody>
      </p:sp>
      <p:sp>
        <p:nvSpPr>
          <p:cNvPr id="5" name="Footer Placeholder 4">
            <a:extLst>
              <a:ext uri="{FF2B5EF4-FFF2-40B4-BE49-F238E27FC236}">
                <a16:creationId xmlns:a16="http://schemas.microsoft.com/office/drawing/2014/main" id="{D874F10A-6712-1A48-B8C4-6B5E086139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14E678-949F-F042-9367-51248EC7AA3F}"/>
              </a:ext>
            </a:extLst>
          </p:cNvPr>
          <p:cNvSpPr>
            <a:spLocks noGrp="1"/>
          </p:cNvSpPr>
          <p:nvPr>
            <p:ph type="sldNum" sz="quarter" idx="12"/>
          </p:nvPr>
        </p:nvSpPr>
        <p:spPr/>
        <p:txBody>
          <a:bodyPr/>
          <a:lstStyle/>
          <a:p>
            <a:fld id="{98D9560C-787B-2247-98EF-D59B94A6BFF3}" type="slidenum">
              <a:rPr lang="en-US" smtClean="0"/>
              <a:t>‹#›</a:t>
            </a:fld>
            <a:endParaRPr lang="en-US"/>
          </a:p>
        </p:txBody>
      </p:sp>
    </p:spTree>
    <p:extLst>
      <p:ext uri="{BB962C8B-B14F-4D97-AF65-F5344CB8AC3E}">
        <p14:creationId xmlns:p14="http://schemas.microsoft.com/office/powerpoint/2010/main" val="142629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3F597-50A2-5443-8E2E-A72B19103A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FEEB9F6-268D-1D43-8987-501C3C40243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0BE7D1D-53BD-DC44-A674-34DCB7F31B7A}"/>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81C2881-72B6-6C49-9A99-B96819D3DA7D}"/>
              </a:ext>
            </a:extLst>
          </p:cNvPr>
          <p:cNvSpPr>
            <a:spLocks noGrp="1"/>
          </p:cNvSpPr>
          <p:nvPr>
            <p:ph type="dt" sz="half" idx="10"/>
          </p:nvPr>
        </p:nvSpPr>
        <p:spPr/>
        <p:txBody>
          <a:bodyPr/>
          <a:lstStyle/>
          <a:p>
            <a:fld id="{61C5F937-0203-2443-A041-D183443CFFDC}" type="datetimeFigureOut">
              <a:rPr lang="en-US" smtClean="0"/>
              <a:t>9/28/19</a:t>
            </a:fld>
            <a:endParaRPr lang="en-US"/>
          </a:p>
        </p:txBody>
      </p:sp>
      <p:sp>
        <p:nvSpPr>
          <p:cNvPr id="6" name="Footer Placeholder 5">
            <a:extLst>
              <a:ext uri="{FF2B5EF4-FFF2-40B4-BE49-F238E27FC236}">
                <a16:creationId xmlns:a16="http://schemas.microsoft.com/office/drawing/2014/main" id="{D1AAF9DB-3559-8043-9B9F-78626811FA7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01072D-96BE-144F-B63B-8253A437BC7C}"/>
              </a:ext>
            </a:extLst>
          </p:cNvPr>
          <p:cNvSpPr>
            <a:spLocks noGrp="1"/>
          </p:cNvSpPr>
          <p:nvPr>
            <p:ph type="sldNum" sz="quarter" idx="12"/>
          </p:nvPr>
        </p:nvSpPr>
        <p:spPr/>
        <p:txBody>
          <a:bodyPr/>
          <a:lstStyle/>
          <a:p>
            <a:fld id="{98D9560C-787B-2247-98EF-D59B94A6BFF3}" type="slidenum">
              <a:rPr lang="en-US" smtClean="0"/>
              <a:t>‹#›</a:t>
            </a:fld>
            <a:endParaRPr lang="en-US"/>
          </a:p>
        </p:txBody>
      </p:sp>
    </p:spTree>
    <p:extLst>
      <p:ext uri="{BB962C8B-B14F-4D97-AF65-F5344CB8AC3E}">
        <p14:creationId xmlns:p14="http://schemas.microsoft.com/office/powerpoint/2010/main" val="19277053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714DA-1994-AE4F-9CA3-F0B61BD2CD7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A8FBD87-E034-C540-B8C8-4BBB4559210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10A04A4-0F7F-E64B-B43E-60AD4E81BD4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FF5DBF8-A3B7-4546-AA30-0DB4FB5E8F9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F80658A-F085-0E49-A488-D646C268EBC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8ED6D35-2040-734A-8914-A742166066AE}"/>
              </a:ext>
            </a:extLst>
          </p:cNvPr>
          <p:cNvSpPr>
            <a:spLocks noGrp="1"/>
          </p:cNvSpPr>
          <p:nvPr>
            <p:ph type="dt" sz="half" idx="10"/>
          </p:nvPr>
        </p:nvSpPr>
        <p:spPr/>
        <p:txBody>
          <a:bodyPr/>
          <a:lstStyle/>
          <a:p>
            <a:fld id="{61C5F937-0203-2443-A041-D183443CFFDC}" type="datetimeFigureOut">
              <a:rPr lang="en-US" smtClean="0"/>
              <a:t>9/28/19</a:t>
            </a:fld>
            <a:endParaRPr lang="en-US"/>
          </a:p>
        </p:txBody>
      </p:sp>
      <p:sp>
        <p:nvSpPr>
          <p:cNvPr id="8" name="Footer Placeholder 7">
            <a:extLst>
              <a:ext uri="{FF2B5EF4-FFF2-40B4-BE49-F238E27FC236}">
                <a16:creationId xmlns:a16="http://schemas.microsoft.com/office/drawing/2014/main" id="{1D7DEBF3-A5B3-A14C-9153-C90086692B2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A58867B-A8E6-A34B-BAE8-76AF4051E4C2}"/>
              </a:ext>
            </a:extLst>
          </p:cNvPr>
          <p:cNvSpPr>
            <a:spLocks noGrp="1"/>
          </p:cNvSpPr>
          <p:nvPr>
            <p:ph type="sldNum" sz="quarter" idx="12"/>
          </p:nvPr>
        </p:nvSpPr>
        <p:spPr/>
        <p:txBody>
          <a:bodyPr/>
          <a:lstStyle/>
          <a:p>
            <a:fld id="{98D9560C-787B-2247-98EF-D59B94A6BFF3}" type="slidenum">
              <a:rPr lang="en-US" smtClean="0"/>
              <a:t>‹#›</a:t>
            </a:fld>
            <a:endParaRPr lang="en-US"/>
          </a:p>
        </p:txBody>
      </p:sp>
    </p:spTree>
    <p:extLst>
      <p:ext uri="{BB962C8B-B14F-4D97-AF65-F5344CB8AC3E}">
        <p14:creationId xmlns:p14="http://schemas.microsoft.com/office/powerpoint/2010/main" val="25096882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258B1-328A-1949-8C48-0572296A827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754EA77-161D-3F4D-9569-E23617EC37A4}"/>
              </a:ext>
            </a:extLst>
          </p:cNvPr>
          <p:cNvSpPr>
            <a:spLocks noGrp="1"/>
          </p:cNvSpPr>
          <p:nvPr>
            <p:ph type="dt" sz="half" idx="10"/>
          </p:nvPr>
        </p:nvSpPr>
        <p:spPr/>
        <p:txBody>
          <a:bodyPr/>
          <a:lstStyle/>
          <a:p>
            <a:fld id="{61C5F937-0203-2443-A041-D183443CFFDC}" type="datetimeFigureOut">
              <a:rPr lang="en-US" smtClean="0"/>
              <a:t>9/28/19</a:t>
            </a:fld>
            <a:endParaRPr lang="en-US"/>
          </a:p>
        </p:txBody>
      </p:sp>
      <p:sp>
        <p:nvSpPr>
          <p:cNvPr id="4" name="Footer Placeholder 3">
            <a:extLst>
              <a:ext uri="{FF2B5EF4-FFF2-40B4-BE49-F238E27FC236}">
                <a16:creationId xmlns:a16="http://schemas.microsoft.com/office/drawing/2014/main" id="{55662195-3C38-0F4C-972F-A62D2553655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ED952A-2538-D04C-81A8-5EA2D4BD370B}"/>
              </a:ext>
            </a:extLst>
          </p:cNvPr>
          <p:cNvSpPr>
            <a:spLocks noGrp="1"/>
          </p:cNvSpPr>
          <p:nvPr>
            <p:ph type="sldNum" sz="quarter" idx="12"/>
          </p:nvPr>
        </p:nvSpPr>
        <p:spPr/>
        <p:txBody>
          <a:bodyPr/>
          <a:lstStyle/>
          <a:p>
            <a:fld id="{98D9560C-787B-2247-98EF-D59B94A6BFF3}" type="slidenum">
              <a:rPr lang="en-US" smtClean="0"/>
              <a:t>‹#›</a:t>
            </a:fld>
            <a:endParaRPr lang="en-US"/>
          </a:p>
        </p:txBody>
      </p:sp>
    </p:spTree>
    <p:extLst>
      <p:ext uri="{BB962C8B-B14F-4D97-AF65-F5344CB8AC3E}">
        <p14:creationId xmlns:p14="http://schemas.microsoft.com/office/powerpoint/2010/main" val="6375217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95463C8-0089-594A-B47D-C64CA174C5B2}"/>
              </a:ext>
            </a:extLst>
          </p:cNvPr>
          <p:cNvSpPr>
            <a:spLocks noGrp="1"/>
          </p:cNvSpPr>
          <p:nvPr>
            <p:ph type="dt" sz="half" idx="10"/>
          </p:nvPr>
        </p:nvSpPr>
        <p:spPr/>
        <p:txBody>
          <a:bodyPr/>
          <a:lstStyle/>
          <a:p>
            <a:fld id="{61C5F937-0203-2443-A041-D183443CFFDC}" type="datetimeFigureOut">
              <a:rPr lang="en-US" smtClean="0"/>
              <a:t>9/28/19</a:t>
            </a:fld>
            <a:endParaRPr lang="en-US"/>
          </a:p>
        </p:txBody>
      </p:sp>
      <p:sp>
        <p:nvSpPr>
          <p:cNvPr id="3" name="Footer Placeholder 2">
            <a:extLst>
              <a:ext uri="{FF2B5EF4-FFF2-40B4-BE49-F238E27FC236}">
                <a16:creationId xmlns:a16="http://schemas.microsoft.com/office/drawing/2014/main" id="{23ED1E16-E8EC-0546-BC42-5F66D60492F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EA7C801-B14B-4441-97B3-8886FCD1F788}"/>
              </a:ext>
            </a:extLst>
          </p:cNvPr>
          <p:cNvSpPr>
            <a:spLocks noGrp="1"/>
          </p:cNvSpPr>
          <p:nvPr>
            <p:ph type="sldNum" sz="quarter" idx="12"/>
          </p:nvPr>
        </p:nvSpPr>
        <p:spPr/>
        <p:txBody>
          <a:bodyPr/>
          <a:lstStyle/>
          <a:p>
            <a:fld id="{98D9560C-787B-2247-98EF-D59B94A6BFF3}" type="slidenum">
              <a:rPr lang="en-US" smtClean="0"/>
              <a:t>‹#›</a:t>
            </a:fld>
            <a:endParaRPr lang="en-US"/>
          </a:p>
        </p:txBody>
      </p:sp>
    </p:spTree>
    <p:extLst>
      <p:ext uri="{BB962C8B-B14F-4D97-AF65-F5344CB8AC3E}">
        <p14:creationId xmlns:p14="http://schemas.microsoft.com/office/powerpoint/2010/main" val="37377125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04361-54C2-024A-BECB-179EB83E3F4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4D1A28A-ABC0-A34E-92D0-D96CCA09E6D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44532FC-29AF-394D-9568-6506A4CF4C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E3E5BB7-2271-7B4F-9EB6-C4C843F6E8E5}"/>
              </a:ext>
            </a:extLst>
          </p:cNvPr>
          <p:cNvSpPr>
            <a:spLocks noGrp="1"/>
          </p:cNvSpPr>
          <p:nvPr>
            <p:ph type="dt" sz="half" idx="10"/>
          </p:nvPr>
        </p:nvSpPr>
        <p:spPr/>
        <p:txBody>
          <a:bodyPr/>
          <a:lstStyle/>
          <a:p>
            <a:fld id="{61C5F937-0203-2443-A041-D183443CFFDC}" type="datetimeFigureOut">
              <a:rPr lang="en-US" smtClean="0"/>
              <a:t>9/28/19</a:t>
            </a:fld>
            <a:endParaRPr lang="en-US"/>
          </a:p>
        </p:txBody>
      </p:sp>
      <p:sp>
        <p:nvSpPr>
          <p:cNvPr id="6" name="Footer Placeholder 5">
            <a:extLst>
              <a:ext uri="{FF2B5EF4-FFF2-40B4-BE49-F238E27FC236}">
                <a16:creationId xmlns:a16="http://schemas.microsoft.com/office/drawing/2014/main" id="{3C4286FE-9AF7-734D-920B-49F8E201731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235104A-98C6-454E-9DBE-9BC126A48594}"/>
              </a:ext>
            </a:extLst>
          </p:cNvPr>
          <p:cNvSpPr>
            <a:spLocks noGrp="1"/>
          </p:cNvSpPr>
          <p:nvPr>
            <p:ph type="sldNum" sz="quarter" idx="12"/>
          </p:nvPr>
        </p:nvSpPr>
        <p:spPr/>
        <p:txBody>
          <a:bodyPr/>
          <a:lstStyle/>
          <a:p>
            <a:fld id="{98D9560C-787B-2247-98EF-D59B94A6BFF3}" type="slidenum">
              <a:rPr lang="en-US" smtClean="0"/>
              <a:t>‹#›</a:t>
            </a:fld>
            <a:endParaRPr lang="en-US"/>
          </a:p>
        </p:txBody>
      </p:sp>
    </p:spTree>
    <p:extLst>
      <p:ext uri="{BB962C8B-B14F-4D97-AF65-F5344CB8AC3E}">
        <p14:creationId xmlns:p14="http://schemas.microsoft.com/office/powerpoint/2010/main" val="2270680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F9C78-406B-5B4E-AF70-DB00F30F259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549128C-E5A0-EF4F-B73E-AD0135E54AC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4A3A267-194F-9448-AD82-54BE4C5D44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9005234-B571-DE46-BEF7-17705DB5C05C}"/>
              </a:ext>
            </a:extLst>
          </p:cNvPr>
          <p:cNvSpPr>
            <a:spLocks noGrp="1"/>
          </p:cNvSpPr>
          <p:nvPr>
            <p:ph type="dt" sz="half" idx="10"/>
          </p:nvPr>
        </p:nvSpPr>
        <p:spPr/>
        <p:txBody>
          <a:bodyPr/>
          <a:lstStyle/>
          <a:p>
            <a:fld id="{61C5F937-0203-2443-A041-D183443CFFDC}" type="datetimeFigureOut">
              <a:rPr lang="en-US" smtClean="0"/>
              <a:t>9/28/19</a:t>
            </a:fld>
            <a:endParaRPr lang="en-US"/>
          </a:p>
        </p:txBody>
      </p:sp>
      <p:sp>
        <p:nvSpPr>
          <p:cNvPr id="6" name="Footer Placeholder 5">
            <a:extLst>
              <a:ext uri="{FF2B5EF4-FFF2-40B4-BE49-F238E27FC236}">
                <a16:creationId xmlns:a16="http://schemas.microsoft.com/office/drawing/2014/main" id="{E6F7DA5C-2D4F-6E43-AA10-9B35B29B77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BC9CF72-76E9-A045-9BA0-F01613C23AF6}"/>
              </a:ext>
            </a:extLst>
          </p:cNvPr>
          <p:cNvSpPr>
            <a:spLocks noGrp="1"/>
          </p:cNvSpPr>
          <p:nvPr>
            <p:ph type="sldNum" sz="quarter" idx="12"/>
          </p:nvPr>
        </p:nvSpPr>
        <p:spPr/>
        <p:txBody>
          <a:bodyPr/>
          <a:lstStyle/>
          <a:p>
            <a:fld id="{98D9560C-787B-2247-98EF-D59B94A6BFF3}" type="slidenum">
              <a:rPr lang="en-US" smtClean="0"/>
              <a:t>‹#›</a:t>
            </a:fld>
            <a:endParaRPr lang="en-US"/>
          </a:p>
        </p:txBody>
      </p:sp>
    </p:spTree>
    <p:extLst>
      <p:ext uri="{BB962C8B-B14F-4D97-AF65-F5344CB8AC3E}">
        <p14:creationId xmlns:p14="http://schemas.microsoft.com/office/powerpoint/2010/main" val="20623551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621DDA-0537-B740-8530-E7E07C37110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62CC7C8-4E36-B54B-BCAA-6EFF9A49F0D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3EE130-9271-2442-A16A-1E3D77A3963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C5F937-0203-2443-A041-D183443CFFDC}" type="datetimeFigureOut">
              <a:rPr lang="en-US" smtClean="0"/>
              <a:t>9/28/19</a:t>
            </a:fld>
            <a:endParaRPr lang="en-US"/>
          </a:p>
        </p:txBody>
      </p:sp>
      <p:sp>
        <p:nvSpPr>
          <p:cNvPr id="5" name="Footer Placeholder 4">
            <a:extLst>
              <a:ext uri="{FF2B5EF4-FFF2-40B4-BE49-F238E27FC236}">
                <a16:creationId xmlns:a16="http://schemas.microsoft.com/office/drawing/2014/main" id="{BA89CD03-2682-EC43-9A20-3FB50B84FB3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A253C9B-6528-1740-B16F-8BC16E46C23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D9560C-787B-2247-98EF-D59B94A6BFF3}" type="slidenum">
              <a:rPr lang="en-US" smtClean="0"/>
              <a:t>‹#›</a:t>
            </a:fld>
            <a:endParaRPr lang="en-US"/>
          </a:p>
        </p:txBody>
      </p:sp>
    </p:spTree>
    <p:extLst>
      <p:ext uri="{BB962C8B-B14F-4D97-AF65-F5344CB8AC3E}">
        <p14:creationId xmlns:p14="http://schemas.microsoft.com/office/powerpoint/2010/main" val="5952685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60F9D22-D054-1043-9B77-A1653B1424B6}"/>
              </a:ext>
            </a:extLst>
          </p:cNvPr>
          <p:cNvPicPr>
            <a:picLocks noChangeAspect="1"/>
          </p:cNvPicPr>
          <p:nvPr/>
        </p:nvPicPr>
        <p:blipFill>
          <a:blip r:embed="rId2"/>
          <a:stretch>
            <a:fillRect/>
          </a:stretch>
        </p:blipFill>
        <p:spPr>
          <a:xfrm>
            <a:off x="-351692" y="-1665928"/>
            <a:ext cx="12938979" cy="10342576"/>
          </a:xfrm>
          <a:prstGeom prst="rect">
            <a:avLst/>
          </a:prstGeom>
        </p:spPr>
      </p:pic>
      <p:sp>
        <p:nvSpPr>
          <p:cNvPr id="2" name="Title 1">
            <a:extLst>
              <a:ext uri="{FF2B5EF4-FFF2-40B4-BE49-F238E27FC236}">
                <a16:creationId xmlns:a16="http://schemas.microsoft.com/office/drawing/2014/main" id="{02F0FE9C-23A9-8642-8C20-563427FEC6E5}"/>
              </a:ext>
            </a:extLst>
          </p:cNvPr>
          <p:cNvSpPr>
            <a:spLocks noGrp="1"/>
          </p:cNvSpPr>
          <p:nvPr>
            <p:ph type="ctrTitle"/>
          </p:nvPr>
        </p:nvSpPr>
        <p:spPr>
          <a:xfrm>
            <a:off x="1524000" y="2278578"/>
            <a:ext cx="9144000" cy="2170545"/>
          </a:xfrm>
        </p:spPr>
        <p:txBody>
          <a:bodyPr/>
          <a:lstStyle/>
          <a:p>
            <a:r>
              <a:rPr lang="en-US" dirty="0">
                <a:solidFill>
                  <a:schemeClr val="bg1"/>
                </a:solidFill>
                <a:latin typeface="Avenir Black" panose="02000503020000020003" pitchFamily="2" charset="0"/>
              </a:rPr>
              <a:t>T H E   L O R D  </a:t>
            </a:r>
            <a:br>
              <a:rPr lang="en-US" dirty="0">
                <a:solidFill>
                  <a:schemeClr val="bg1"/>
                </a:solidFill>
                <a:latin typeface="Avenir Black" panose="02000503020000020003" pitchFamily="2" charset="0"/>
              </a:rPr>
            </a:br>
            <a:r>
              <a:rPr lang="en-US" dirty="0">
                <a:solidFill>
                  <a:schemeClr val="bg1"/>
                </a:solidFill>
                <a:latin typeface="Avenir Black" panose="02000503020000020003" pitchFamily="2" charset="0"/>
              </a:rPr>
              <a:t> J E S U S    C H R I S T</a:t>
            </a:r>
          </a:p>
        </p:txBody>
      </p:sp>
    </p:spTree>
    <p:extLst>
      <p:ext uri="{BB962C8B-B14F-4D97-AF65-F5344CB8AC3E}">
        <p14:creationId xmlns:p14="http://schemas.microsoft.com/office/powerpoint/2010/main" val="33206161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C82869F-E5F4-A546-9A77-F646ACD2E794}"/>
              </a:ext>
            </a:extLst>
          </p:cNvPr>
          <p:cNvPicPr>
            <a:picLocks noChangeAspect="1"/>
          </p:cNvPicPr>
          <p:nvPr/>
        </p:nvPicPr>
        <p:blipFill>
          <a:blip r:embed="rId2"/>
          <a:stretch>
            <a:fillRect/>
          </a:stretch>
        </p:blipFill>
        <p:spPr>
          <a:xfrm>
            <a:off x="-351692" y="-1665928"/>
            <a:ext cx="12938979" cy="10342576"/>
          </a:xfrm>
          <a:prstGeom prst="rect">
            <a:avLst/>
          </a:prstGeom>
        </p:spPr>
      </p:pic>
      <p:sp>
        <p:nvSpPr>
          <p:cNvPr id="2" name="Title 1">
            <a:extLst>
              <a:ext uri="{FF2B5EF4-FFF2-40B4-BE49-F238E27FC236}">
                <a16:creationId xmlns:a16="http://schemas.microsoft.com/office/drawing/2014/main" id="{14DBDF74-7825-2B49-A852-C1F25E4A1D07}"/>
              </a:ext>
            </a:extLst>
          </p:cNvPr>
          <p:cNvSpPr>
            <a:spLocks noGrp="1"/>
          </p:cNvSpPr>
          <p:nvPr>
            <p:ph type="title"/>
          </p:nvPr>
        </p:nvSpPr>
        <p:spPr/>
        <p:txBody>
          <a:bodyPr/>
          <a:lstStyle/>
          <a:p>
            <a:r>
              <a:rPr lang="en-US" b="1" dirty="0">
                <a:solidFill>
                  <a:schemeClr val="bg1"/>
                </a:solidFill>
                <a:latin typeface="Avenir Black" panose="02000503020000020003" pitchFamily="2" charset="0"/>
              </a:rPr>
              <a:t>H E   E X I S T E D   E T E R N A L L Y</a:t>
            </a:r>
          </a:p>
        </p:txBody>
      </p:sp>
      <p:sp>
        <p:nvSpPr>
          <p:cNvPr id="5" name="Content Placeholder 2">
            <a:extLst>
              <a:ext uri="{FF2B5EF4-FFF2-40B4-BE49-F238E27FC236}">
                <a16:creationId xmlns:a16="http://schemas.microsoft.com/office/drawing/2014/main" id="{24172DC5-2FEB-164E-A17F-505ED7CB4BE7}"/>
              </a:ext>
            </a:extLst>
          </p:cNvPr>
          <p:cNvSpPr>
            <a:spLocks noGrp="1"/>
          </p:cNvSpPr>
          <p:nvPr>
            <p:ph idx="1"/>
          </p:nvPr>
        </p:nvSpPr>
        <p:spPr>
          <a:xfrm>
            <a:off x="838200" y="1825625"/>
            <a:ext cx="9455727" cy="4351338"/>
          </a:xfrm>
        </p:spPr>
        <p:txBody>
          <a:bodyPr/>
          <a:lstStyle/>
          <a:p>
            <a:pPr marL="0" indent="0">
              <a:buNone/>
            </a:pPr>
            <a:r>
              <a:rPr lang="en-GB" b="1" dirty="0">
                <a:solidFill>
                  <a:schemeClr val="bg1"/>
                </a:solidFill>
                <a:latin typeface="Avenir Black" panose="02000503020000020003" pitchFamily="2" charset="0"/>
              </a:rPr>
              <a:t>In the beginning was the Word, and the Word was with God, and the Word was God. He was in the beginning with God. All things were made through him, and without him was not any thing made that was made.</a:t>
            </a:r>
          </a:p>
          <a:p>
            <a:pPr marL="0" indent="0">
              <a:buNone/>
            </a:pPr>
            <a:endParaRPr lang="en-GB" b="1" dirty="0">
              <a:latin typeface="Avenir Black" panose="02000503020000020003" pitchFamily="2" charset="0"/>
            </a:endParaRPr>
          </a:p>
          <a:p>
            <a:pPr marL="0" indent="0">
              <a:buNone/>
            </a:pPr>
            <a:r>
              <a:rPr lang="en-GB" b="1" dirty="0">
                <a:solidFill>
                  <a:schemeClr val="bg1"/>
                </a:solidFill>
                <a:latin typeface="Avenir Black" panose="02000503020000020003" pitchFamily="2" charset="0"/>
              </a:rPr>
              <a:t>John 1:1-3</a:t>
            </a:r>
            <a:endParaRPr lang="en-US" b="1" dirty="0">
              <a:solidFill>
                <a:schemeClr val="bg1"/>
              </a:solidFill>
              <a:latin typeface="Avenir Black" panose="02000503020000020003" pitchFamily="2" charset="0"/>
            </a:endParaRPr>
          </a:p>
        </p:txBody>
      </p:sp>
    </p:spTree>
    <p:extLst>
      <p:ext uri="{BB962C8B-B14F-4D97-AF65-F5344CB8AC3E}">
        <p14:creationId xmlns:p14="http://schemas.microsoft.com/office/powerpoint/2010/main" val="3570794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C82869F-E5F4-A546-9A77-F646ACD2E794}"/>
              </a:ext>
            </a:extLst>
          </p:cNvPr>
          <p:cNvPicPr>
            <a:picLocks noChangeAspect="1"/>
          </p:cNvPicPr>
          <p:nvPr/>
        </p:nvPicPr>
        <p:blipFill>
          <a:blip r:embed="rId2"/>
          <a:stretch>
            <a:fillRect/>
          </a:stretch>
        </p:blipFill>
        <p:spPr>
          <a:xfrm>
            <a:off x="-351692" y="-1665928"/>
            <a:ext cx="12938979" cy="10342576"/>
          </a:xfrm>
          <a:prstGeom prst="rect">
            <a:avLst/>
          </a:prstGeom>
        </p:spPr>
      </p:pic>
      <p:sp>
        <p:nvSpPr>
          <p:cNvPr id="5" name="Content Placeholder 2">
            <a:extLst>
              <a:ext uri="{FF2B5EF4-FFF2-40B4-BE49-F238E27FC236}">
                <a16:creationId xmlns:a16="http://schemas.microsoft.com/office/drawing/2014/main" id="{24172DC5-2FEB-164E-A17F-505ED7CB4BE7}"/>
              </a:ext>
            </a:extLst>
          </p:cNvPr>
          <p:cNvSpPr>
            <a:spLocks noGrp="1"/>
          </p:cNvSpPr>
          <p:nvPr>
            <p:ph idx="1"/>
          </p:nvPr>
        </p:nvSpPr>
        <p:spPr>
          <a:xfrm>
            <a:off x="838200" y="1825625"/>
            <a:ext cx="9455727" cy="4351338"/>
          </a:xfrm>
        </p:spPr>
        <p:txBody>
          <a:bodyPr/>
          <a:lstStyle/>
          <a:p>
            <a:r>
              <a:rPr lang="en-GB" b="1" dirty="0">
                <a:solidFill>
                  <a:schemeClr val="bg1"/>
                </a:solidFill>
                <a:latin typeface="Avenir Black" panose="02000503020000020003" pitchFamily="2" charset="0"/>
              </a:rPr>
              <a:t>Jesus has been there since the beginning</a:t>
            </a:r>
          </a:p>
          <a:p>
            <a:r>
              <a:rPr lang="en-GB" b="1" dirty="0">
                <a:solidFill>
                  <a:schemeClr val="bg1"/>
                </a:solidFill>
                <a:latin typeface="Avenir Black" panose="02000503020000020003" pitchFamily="2" charset="0"/>
              </a:rPr>
              <a:t>Jesus was with God at the beginning</a:t>
            </a:r>
          </a:p>
          <a:p>
            <a:r>
              <a:rPr lang="en-GB" b="1" dirty="0">
                <a:solidFill>
                  <a:schemeClr val="bg1"/>
                </a:solidFill>
                <a:latin typeface="Avenir Black" panose="02000503020000020003" pitchFamily="2" charset="0"/>
              </a:rPr>
              <a:t>Jesus is God</a:t>
            </a:r>
          </a:p>
          <a:p>
            <a:r>
              <a:rPr lang="en-GB" b="1" dirty="0">
                <a:solidFill>
                  <a:schemeClr val="bg1"/>
                </a:solidFill>
                <a:latin typeface="Avenir Black" panose="02000503020000020003" pitchFamily="2" charset="0"/>
              </a:rPr>
              <a:t>Jesus was involved in creation</a:t>
            </a:r>
            <a:endParaRPr lang="en-US" b="1" dirty="0">
              <a:solidFill>
                <a:schemeClr val="bg1"/>
              </a:solidFill>
              <a:latin typeface="Avenir Black" panose="02000503020000020003" pitchFamily="2" charset="0"/>
            </a:endParaRPr>
          </a:p>
        </p:txBody>
      </p:sp>
      <p:sp>
        <p:nvSpPr>
          <p:cNvPr id="8" name="Title 7">
            <a:extLst>
              <a:ext uri="{FF2B5EF4-FFF2-40B4-BE49-F238E27FC236}">
                <a16:creationId xmlns:a16="http://schemas.microsoft.com/office/drawing/2014/main" id="{1FDA3382-6E49-814B-89FA-CBD5188AC9A5}"/>
              </a:ext>
            </a:extLst>
          </p:cNvPr>
          <p:cNvSpPr>
            <a:spLocks noGrp="1"/>
          </p:cNvSpPr>
          <p:nvPr>
            <p:ph type="title"/>
          </p:nvPr>
        </p:nvSpPr>
        <p:spPr/>
        <p:txBody>
          <a:bodyPr/>
          <a:lstStyle/>
          <a:p>
            <a:endParaRPr lang="en-US"/>
          </a:p>
        </p:txBody>
      </p:sp>
    </p:spTree>
    <p:extLst>
      <p:ext uri="{BB962C8B-B14F-4D97-AF65-F5344CB8AC3E}">
        <p14:creationId xmlns:p14="http://schemas.microsoft.com/office/powerpoint/2010/main" val="34309401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C82869F-E5F4-A546-9A77-F646ACD2E794}"/>
              </a:ext>
            </a:extLst>
          </p:cNvPr>
          <p:cNvPicPr>
            <a:picLocks noChangeAspect="1"/>
          </p:cNvPicPr>
          <p:nvPr/>
        </p:nvPicPr>
        <p:blipFill>
          <a:blip r:embed="rId2"/>
          <a:stretch>
            <a:fillRect/>
          </a:stretch>
        </p:blipFill>
        <p:spPr>
          <a:xfrm>
            <a:off x="-351692" y="-1665928"/>
            <a:ext cx="12938979" cy="10342576"/>
          </a:xfrm>
          <a:prstGeom prst="rect">
            <a:avLst/>
          </a:prstGeom>
        </p:spPr>
      </p:pic>
      <p:sp>
        <p:nvSpPr>
          <p:cNvPr id="2" name="Title 1">
            <a:extLst>
              <a:ext uri="{FF2B5EF4-FFF2-40B4-BE49-F238E27FC236}">
                <a16:creationId xmlns:a16="http://schemas.microsoft.com/office/drawing/2014/main" id="{14DBDF74-7825-2B49-A852-C1F25E4A1D07}"/>
              </a:ext>
            </a:extLst>
          </p:cNvPr>
          <p:cNvSpPr>
            <a:spLocks noGrp="1"/>
          </p:cNvSpPr>
          <p:nvPr>
            <p:ph type="title"/>
          </p:nvPr>
        </p:nvSpPr>
        <p:spPr>
          <a:xfrm>
            <a:off x="838200" y="775943"/>
            <a:ext cx="10515600" cy="1325563"/>
          </a:xfrm>
        </p:spPr>
        <p:txBody>
          <a:bodyPr/>
          <a:lstStyle/>
          <a:p>
            <a:r>
              <a:rPr lang="en-US" b="1" dirty="0">
                <a:solidFill>
                  <a:schemeClr val="bg1"/>
                </a:solidFill>
                <a:latin typeface="Avenir Black" panose="02000503020000020003" pitchFamily="2" charset="0"/>
              </a:rPr>
              <a:t>H E   C A M E   I N T O   T H E   </a:t>
            </a:r>
            <a:br>
              <a:rPr lang="en-US" b="1" dirty="0">
                <a:solidFill>
                  <a:schemeClr val="bg1"/>
                </a:solidFill>
                <a:latin typeface="Avenir Black" panose="02000503020000020003" pitchFamily="2" charset="0"/>
              </a:rPr>
            </a:br>
            <a:r>
              <a:rPr lang="en-US" b="1" dirty="0">
                <a:solidFill>
                  <a:schemeClr val="bg1"/>
                </a:solidFill>
                <a:latin typeface="Avenir Black" panose="02000503020000020003" pitchFamily="2" charset="0"/>
              </a:rPr>
              <a:t>W O R L D </a:t>
            </a:r>
          </a:p>
        </p:txBody>
      </p:sp>
      <p:sp>
        <p:nvSpPr>
          <p:cNvPr id="4" name="Content Placeholder 3">
            <a:extLst>
              <a:ext uri="{FF2B5EF4-FFF2-40B4-BE49-F238E27FC236}">
                <a16:creationId xmlns:a16="http://schemas.microsoft.com/office/drawing/2014/main" id="{EF3B2926-A2A9-B740-B888-C524610E2CB3}"/>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5191042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C82869F-E5F4-A546-9A77-F646ACD2E794}"/>
              </a:ext>
            </a:extLst>
          </p:cNvPr>
          <p:cNvPicPr>
            <a:picLocks noChangeAspect="1"/>
          </p:cNvPicPr>
          <p:nvPr/>
        </p:nvPicPr>
        <p:blipFill>
          <a:blip r:embed="rId2"/>
          <a:stretch>
            <a:fillRect/>
          </a:stretch>
        </p:blipFill>
        <p:spPr>
          <a:xfrm>
            <a:off x="-351692" y="-1665928"/>
            <a:ext cx="12938979" cy="10342576"/>
          </a:xfrm>
          <a:prstGeom prst="rect">
            <a:avLst/>
          </a:prstGeom>
        </p:spPr>
      </p:pic>
      <p:sp>
        <p:nvSpPr>
          <p:cNvPr id="2" name="Title 1">
            <a:extLst>
              <a:ext uri="{FF2B5EF4-FFF2-40B4-BE49-F238E27FC236}">
                <a16:creationId xmlns:a16="http://schemas.microsoft.com/office/drawing/2014/main" id="{14DBDF74-7825-2B49-A852-C1F25E4A1D07}"/>
              </a:ext>
            </a:extLst>
          </p:cNvPr>
          <p:cNvSpPr>
            <a:spLocks noGrp="1"/>
          </p:cNvSpPr>
          <p:nvPr>
            <p:ph type="title"/>
          </p:nvPr>
        </p:nvSpPr>
        <p:spPr>
          <a:xfrm>
            <a:off x="838200" y="709681"/>
            <a:ext cx="10515600" cy="1325563"/>
          </a:xfrm>
        </p:spPr>
        <p:txBody>
          <a:bodyPr/>
          <a:lstStyle/>
          <a:p>
            <a:r>
              <a:rPr lang="en-US" b="1" dirty="0">
                <a:solidFill>
                  <a:schemeClr val="bg1"/>
                </a:solidFill>
                <a:latin typeface="Avenir Black" panose="02000503020000020003" pitchFamily="2" charset="0"/>
              </a:rPr>
              <a:t>H E   L I V E D   A   P E R F E C T   </a:t>
            </a:r>
            <a:br>
              <a:rPr lang="en-US" b="1" dirty="0">
                <a:solidFill>
                  <a:schemeClr val="bg1"/>
                </a:solidFill>
                <a:latin typeface="Avenir Black" panose="02000503020000020003" pitchFamily="2" charset="0"/>
              </a:rPr>
            </a:br>
            <a:r>
              <a:rPr lang="en-US" b="1" dirty="0">
                <a:solidFill>
                  <a:schemeClr val="bg1"/>
                </a:solidFill>
                <a:latin typeface="Avenir Black" panose="02000503020000020003" pitchFamily="2" charset="0"/>
              </a:rPr>
              <a:t>L I F E</a:t>
            </a:r>
          </a:p>
        </p:txBody>
      </p:sp>
    </p:spTree>
    <p:extLst>
      <p:ext uri="{BB962C8B-B14F-4D97-AF65-F5344CB8AC3E}">
        <p14:creationId xmlns:p14="http://schemas.microsoft.com/office/powerpoint/2010/main" val="13302442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C82869F-E5F4-A546-9A77-F646ACD2E794}"/>
              </a:ext>
            </a:extLst>
          </p:cNvPr>
          <p:cNvPicPr>
            <a:picLocks noChangeAspect="1"/>
          </p:cNvPicPr>
          <p:nvPr/>
        </p:nvPicPr>
        <p:blipFill>
          <a:blip r:embed="rId2"/>
          <a:stretch>
            <a:fillRect/>
          </a:stretch>
        </p:blipFill>
        <p:spPr>
          <a:xfrm>
            <a:off x="-351692" y="-1665928"/>
            <a:ext cx="12938979" cy="10342576"/>
          </a:xfrm>
          <a:prstGeom prst="rect">
            <a:avLst/>
          </a:prstGeom>
        </p:spPr>
      </p:pic>
      <p:sp>
        <p:nvSpPr>
          <p:cNvPr id="2" name="Title 1">
            <a:extLst>
              <a:ext uri="{FF2B5EF4-FFF2-40B4-BE49-F238E27FC236}">
                <a16:creationId xmlns:a16="http://schemas.microsoft.com/office/drawing/2014/main" id="{14DBDF74-7825-2B49-A852-C1F25E4A1D07}"/>
              </a:ext>
            </a:extLst>
          </p:cNvPr>
          <p:cNvSpPr>
            <a:spLocks noGrp="1"/>
          </p:cNvSpPr>
          <p:nvPr>
            <p:ph type="title"/>
          </p:nvPr>
        </p:nvSpPr>
        <p:spPr/>
        <p:txBody>
          <a:bodyPr/>
          <a:lstStyle/>
          <a:p>
            <a:r>
              <a:rPr lang="en-US" b="1" dirty="0">
                <a:solidFill>
                  <a:schemeClr val="bg1"/>
                </a:solidFill>
                <a:latin typeface="Avenir Black" panose="02000503020000020003" pitchFamily="2" charset="0"/>
              </a:rPr>
              <a:t>H E   D I E D   F O R   O U R   S I N S</a:t>
            </a:r>
          </a:p>
        </p:txBody>
      </p:sp>
      <p:sp>
        <p:nvSpPr>
          <p:cNvPr id="4" name="Content Placeholder 3">
            <a:extLst>
              <a:ext uri="{FF2B5EF4-FFF2-40B4-BE49-F238E27FC236}">
                <a16:creationId xmlns:a16="http://schemas.microsoft.com/office/drawing/2014/main" id="{03574406-0BBF-E74C-A0E6-0294D1959EDB}"/>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012921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C82869F-E5F4-A546-9A77-F646ACD2E794}"/>
              </a:ext>
            </a:extLst>
          </p:cNvPr>
          <p:cNvPicPr>
            <a:picLocks noChangeAspect="1"/>
          </p:cNvPicPr>
          <p:nvPr/>
        </p:nvPicPr>
        <p:blipFill>
          <a:blip r:embed="rId2"/>
          <a:stretch>
            <a:fillRect/>
          </a:stretch>
        </p:blipFill>
        <p:spPr>
          <a:xfrm>
            <a:off x="-351692" y="-1665928"/>
            <a:ext cx="12938979" cy="10342576"/>
          </a:xfrm>
          <a:prstGeom prst="rect">
            <a:avLst/>
          </a:prstGeom>
        </p:spPr>
      </p:pic>
      <p:sp>
        <p:nvSpPr>
          <p:cNvPr id="2" name="Title 1">
            <a:extLst>
              <a:ext uri="{FF2B5EF4-FFF2-40B4-BE49-F238E27FC236}">
                <a16:creationId xmlns:a16="http://schemas.microsoft.com/office/drawing/2014/main" id="{14DBDF74-7825-2B49-A852-C1F25E4A1D07}"/>
              </a:ext>
            </a:extLst>
          </p:cNvPr>
          <p:cNvSpPr>
            <a:spLocks noGrp="1"/>
          </p:cNvSpPr>
          <p:nvPr>
            <p:ph type="title"/>
          </p:nvPr>
        </p:nvSpPr>
        <p:spPr>
          <a:xfrm>
            <a:off x="838200" y="762692"/>
            <a:ext cx="10515600" cy="1325563"/>
          </a:xfrm>
        </p:spPr>
        <p:txBody>
          <a:bodyPr/>
          <a:lstStyle/>
          <a:p>
            <a:r>
              <a:rPr lang="en-US" b="1" dirty="0">
                <a:solidFill>
                  <a:schemeClr val="bg1"/>
                </a:solidFill>
                <a:latin typeface="Avenir Black" panose="02000503020000020003" pitchFamily="2" charset="0"/>
              </a:rPr>
              <a:t>H E   R O S E   F R O M   T H E   </a:t>
            </a:r>
            <a:br>
              <a:rPr lang="en-US" b="1" dirty="0">
                <a:solidFill>
                  <a:schemeClr val="bg1"/>
                </a:solidFill>
                <a:latin typeface="Avenir Black" panose="02000503020000020003" pitchFamily="2" charset="0"/>
              </a:rPr>
            </a:br>
            <a:r>
              <a:rPr lang="en-US" b="1" dirty="0">
                <a:solidFill>
                  <a:schemeClr val="bg1"/>
                </a:solidFill>
                <a:latin typeface="Avenir Black" panose="02000503020000020003" pitchFamily="2" charset="0"/>
              </a:rPr>
              <a:t>D E A D</a:t>
            </a:r>
          </a:p>
        </p:txBody>
      </p:sp>
      <p:sp>
        <p:nvSpPr>
          <p:cNvPr id="4" name="Content Placeholder 3">
            <a:extLst>
              <a:ext uri="{FF2B5EF4-FFF2-40B4-BE49-F238E27FC236}">
                <a16:creationId xmlns:a16="http://schemas.microsoft.com/office/drawing/2014/main" id="{03574406-0BBF-E74C-A0E6-0294D1959EDB}"/>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2424858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TotalTime>
  <Words>108</Words>
  <Application>Microsoft Macintosh PowerPoint</Application>
  <PresentationFormat>Widescreen</PresentationFormat>
  <Paragraphs>13</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Avenir Black</vt:lpstr>
      <vt:lpstr>Calibri</vt:lpstr>
      <vt:lpstr>Calibri Light</vt:lpstr>
      <vt:lpstr>Office Theme</vt:lpstr>
      <vt:lpstr>T H E   L O R D    J E S U S    C H R I S T</vt:lpstr>
      <vt:lpstr>H E   E X I S T E D   E T E R N A L L Y</vt:lpstr>
      <vt:lpstr>PowerPoint Presentation</vt:lpstr>
      <vt:lpstr>H E   C A M E   I N T O   T H E    W O R L D </vt:lpstr>
      <vt:lpstr>H E   L I V E D   A   P E R F E C T    L I F E</vt:lpstr>
      <vt:lpstr>H E   D I E D   F O R   O U R   S I N S</vt:lpstr>
      <vt:lpstr>H E   R O S E   F R O M   T H E    D E A D</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 O E S   G O D    E X I S T ? </dc:title>
  <dc:creator>Erin Wilson</dc:creator>
  <cp:lastModifiedBy>Erin Wilson</cp:lastModifiedBy>
  <cp:revision>6</cp:revision>
  <dcterms:created xsi:type="dcterms:W3CDTF">2019-09-28T11:38:40Z</dcterms:created>
  <dcterms:modified xsi:type="dcterms:W3CDTF">2019-09-28T16:21:17Z</dcterms:modified>
</cp:coreProperties>
</file>