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B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 snapToObjects="1">
      <p:cViewPr>
        <p:scale>
          <a:sx n="61" d="100"/>
          <a:sy n="61" d="100"/>
        </p:scale>
        <p:origin x="2552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E6A73D80-D8DA-B342-9AAC-A931A21248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174" y="-635000"/>
            <a:ext cx="12276174" cy="81841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1914" y="2529572"/>
            <a:ext cx="9372601" cy="1674212"/>
          </a:xfrm>
        </p:spPr>
        <p:txBody>
          <a:bodyPr>
            <a:noAutofit/>
          </a:bodyPr>
          <a:lstStyle/>
          <a:p>
            <a:pPr algn="r"/>
            <a:r>
              <a:rPr lang="en-US" sz="5400" dirty="0">
                <a:latin typeface="Avenir Black" panose="02000503020000020003" pitchFamily="2" charset="0"/>
              </a:rPr>
              <a:t>W H A T   I S   L I F E  </a:t>
            </a:r>
            <a:br>
              <a:rPr lang="en-US" sz="5400" dirty="0">
                <a:latin typeface="Avenir Black" panose="02000503020000020003" pitchFamily="2" charset="0"/>
              </a:rPr>
            </a:br>
            <a:r>
              <a:rPr lang="en-US" sz="5400" dirty="0">
                <a:latin typeface="Avenir Black" panose="02000503020000020003" pitchFamily="2" charset="0"/>
              </a:rPr>
              <a:t> A L L   A B O U T ?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ABAB868-2000-E649-81E4-730624B65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174" y="-635000"/>
            <a:ext cx="12276174" cy="8184116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0808"/>
            <a:ext cx="9697871" cy="4509521"/>
          </a:xfrm>
        </p:spPr>
        <p:txBody>
          <a:bodyPr>
            <a:normAutofit/>
          </a:bodyPr>
          <a:lstStyle/>
          <a:p>
            <a:pPr algn="r"/>
            <a:r>
              <a:rPr lang="en-US" b="1" dirty="0">
                <a:latin typeface="Avenir Black" panose="02000503020000020003" pitchFamily="2" charset="0"/>
              </a:rPr>
              <a:t>Alcohol</a:t>
            </a:r>
          </a:p>
          <a:p>
            <a:pPr algn="r"/>
            <a:r>
              <a:rPr lang="en-US" b="1" dirty="0">
                <a:latin typeface="Avenir Black" panose="02000503020000020003" pitchFamily="2" charset="0"/>
              </a:rPr>
              <a:t>Work</a:t>
            </a:r>
          </a:p>
          <a:p>
            <a:pPr algn="r"/>
            <a:r>
              <a:rPr lang="en-US" b="1" dirty="0">
                <a:latin typeface="Avenir Black" panose="02000503020000020003" pitchFamily="2" charset="0"/>
              </a:rPr>
              <a:t>Hobbies</a:t>
            </a:r>
          </a:p>
          <a:p>
            <a:pPr algn="r"/>
            <a:r>
              <a:rPr lang="en-US" b="1" dirty="0">
                <a:latin typeface="Avenir Black" panose="02000503020000020003" pitchFamily="2" charset="0"/>
              </a:rPr>
              <a:t>Money</a:t>
            </a:r>
          </a:p>
          <a:p>
            <a:pPr algn="r"/>
            <a:r>
              <a:rPr lang="en-US" b="1" dirty="0">
                <a:latin typeface="Avenir Black" panose="02000503020000020003" pitchFamily="2" charset="0"/>
              </a:rPr>
              <a:t>Music</a:t>
            </a:r>
          </a:p>
          <a:p>
            <a:pPr algn="r"/>
            <a:r>
              <a:rPr lang="en-US" b="1" dirty="0">
                <a:latin typeface="Avenir Black" panose="02000503020000020003" pitchFamily="2" charset="0"/>
              </a:rPr>
              <a:t>Relationships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/>
          <a:lstStyle/>
          <a:p>
            <a:pPr algn="r"/>
            <a:r>
              <a:rPr lang="en-US" b="1" dirty="0">
                <a:latin typeface="Avenir Black" panose="02000503020000020003" pitchFamily="2" charset="0"/>
              </a:rPr>
              <a:t>K I N G   S O L O M O N</a:t>
            </a: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ABAB868-2000-E649-81E4-730624B65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174" y="-635000"/>
            <a:ext cx="12276174" cy="8184116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0808"/>
            <a:ext cx="9697871" cy="4509521"/>
          </a:xfrm>
        </p:spPr>
        <p:txBody>
          <a:bodyPr>
            <a:normAutofit/>
          </a:bodyPr>
          <a:lstStyle/>
          <a:p>
            <a:pPr algn="r"/>
            <a:r>
              <a:rPr lang="en-US" b="1" dirty="0">
                <a:latin typeface="Avenir Black" panose="02000503020000020003" pitchFamily="2" charset="0"/>
              </a:rPr>
              <a:t>Alcohol</a:t>
            </a:r>
          </a:p>
          <a:p>
            <a:pPr algn="r"/>
            <a:r>
              <a:rPr lang="en-US" b="1" dirty="0">
                <a:latin typeface="Avenir Black" panose="02000503020000020003" pitchFamily="2" charset="0"/>
              </a:rPr>
              <a:t>Work</a:t>
            </a:r>
          </a:p>
          <a:p>
            <a:pPr algn="r"/>
            <a:r>
              <a:rPr lang="en-US" b="1" dirty="0">
                <a:latin typeface="Avenir Black" panose="02000503020000020003" pitchFamily="2" charset="0"/>
              </a:rPr>
              <a:t>Hobbies</a:t>
            </a:r>
          </a:p>
          <a:p>
            <a:pPr algn="r"/>
            <a:r>
              <a:rPr lang="en-US" b="1" dirty="0">
                <a:latin typeface="Avenir Black" panose="02000503020000020003" pitchFamily="2" charset="0"/>
              </a:rPr>
              <a:t>Money</a:t>
            </a:r>
          </a:p>
          <a:p>
            <a:pPr algn="r"/>
            <a:r>
              <a:rPr lang="en-US" b="1" dirty="0">
                <a:latin typeface="Avenir Black" panose="02000503020000020003" pitchFamily="2" charset="0"/>
              </a:rPr>
              <a:t>Music</a:t>
            </a:r>
          </a:p>
          <a:p>
            <a:pPr algn="r"/>
            <a:r>
              <a:rPr lang="en-US" b="1" dirty="0">
                <a:latin typeface="Avenir Black" panose="02000503020000020003" pitchFamily="2" charset="0"/>
              </a:rPr>
              <a:t>Relationships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/>
          <a:lstStyle/>
          <a:p>
            <a:pPr algn="r"/>
            <a:r>
              <a:rPr lang="en-US" b="1" dirty="0">
                <a:latin typeface="Avenir Black" panose="02000503020000020003" pitchFamily="2" charset="0"/>
              </a:rPr>
              <a:t>P E O P L E   T O D A Y</a:t>
            </a:r>
          </a:p>
        </p:txBody>
      </p:sp>
    </p:spTree>
    <p:extLst>
      <p:ext uri="{BB962C8B-B14F-4D97-AF65-F5344CB8AC3E}">
        <p14:creationId xmlns:p14="http://schemas.microsoft.com/office/powerpoint/2010/main" val="2312043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1ABAB868-2000-E649-81E4-730624B65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174" y="-635000"/>
            <a:ext cx="12276174" cy="8184116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0808"/>
            <a:ext cx="9697871" cy="4509521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GB" b="1" dirty="0">
                <a:latin typeface="Avenir Black" panose="02000503020000020003" pitchFamily="2" charset="0"/>
              </a:rPr>
              <a:t>For what does it profit a </a:t>
            </a:r>
          </a:p>
          <a:p>
            <a:pPr marL="0" indent="0" algn="r">
              <a:buNone/>
            </a:pPr>
            <a:r>
              <a:rPr lang="en-GB" b="1" dirty="0">
                <a:latin typeface="Avenir Black" panose="02000503020000020003" pitchFamily="2" charset="0"/>
              </a:rPr>
              <a:t>man to gain the whole </a:t>
            </a:r>
          </a:p>
          <a:p>
            <a:pPr marL="0" indent="0" algn="r">
              <a:buNone/>
            </a:pPr>
            <a:r>
              <a:rPr lang="en-GB" b="1" dirty="0">
                <a:latin typeface="Avenir Black" panose="02000503020000020003" pitchFamily="2" charset="0"/>
              </a:rPr>
              <a:t>world and forfeit his soul?</a:t>
            </a:r>
            <a:r>
              <a:rPr lang="en-GB" dirty="0"/>
              <a:t> </a:t>
            </a:r>
          </a:p>
          <a:p>
            <a:pPr marL="0" indent="0" algn="r">
              <a:buNone/>
            </a:pPr>
            <a:endParaRPr lang="en-US" b="1" dirty="0">
              <a:latin typeface="Avenir Black" panose="02000503020000020003" pitchFamily="2" charset="0"/>
            </a:endParaRPr>
          </a:p>
          <a:p>
            <a:pPr marL="0" indent="0" algn="r">
              <a:buNone/>
            </a:pPr>
            <a:r>
              <a:rPr lang="en-US" b="1" dirty="0">
                <a:latin typeface="Avenir Black" panose="02000503020000020003" pitchFamily="2" charset="0"/>
              </a:rPr>
              <a:t>Mark 8:36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9697871" cy="1325563"/>
          </a:xfrm>
        </p:spPr>
        <p:txBody>
          <a:bodyPr/>
          <a:lstStyle/>
          <a:p>
            <a:pPr algn="r"/>
            <a:r>
              <a:rPr lang="en-US" b="1" dirty="0">
                <a:latin typeface="Avenir Black" panose="02000503020000020003" pitchFamily="2" charset="0"/>
              </a:rPr>
              <a:t>W H A T   I S   L I F E   </a:t>
            </a:r>
            <a:br>
              <a:rPr lang="en-US" b="1" dirty="0">
                <a:latin typeface="Avenir Black" panose="02000503020000020003" pitchFamily="2" charset="0"/>
              </a:rPr>
            </a:br>
            <a:r>
              <a:rPr lang="en-US" b="1" dirty="0">
                <a:latin typeface="Avenir Black" panose="02000503020000020003" pitchFamily="2" charset="0"/>
              </a:rPr>
              <a:t>A L L   A B O U T ? </a:t>
            </a:r>
          </a:p>
        </p:txBody>
      </p:sp>
    </p:spTree>
    <p:extLst>
      <p:ext uri="{BB962C8B-B14F-4D97-AF65-F5344CB8AC3E}">
        <p14:creationId xmlns:p14="http://schemas.microsoft.com/office/powerpoint/2010/main" val="32406113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73</Words>
  <Application>Microsoft Macintosh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Avenir Black</vt:lpstr>
      <vt:lpstr>Calibri</vt:lpstr>
      <vt:lpstr>Calibri Light</vt:lpstr>
      <vt:lpstr>Office Theme</vt:lpstr>
      <vt:lpstr>W H A T   I S   L I F E    A L L   A B O U T ?</vt:lpstr>
      <vt:lpstr>K I N G   S O L O M O N</vt:lpstr>
      <vt:lpstr>P E O P L E   T O D A Y</vt:lpstr>
      <vt:lpstr>W H A T   I S   L I F E    A L L   A B O U T ? 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Erin Wilson</cp:lastModifiedBy>
  <cp:revision>20</cp:revision>
  <dcterms:created xsi:type="dcterms:W3CDTF">2019-09-28T11:38:40Z</dcterms:created>
  <dcterms:modified xsi:type="dcterms:W3CDTF">2019-09-28T19:00:06Z</dcterms:modified>
</cp:coreProperties>
</file>