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>
        <p:scale>
          <a:sx n="61" d="100"/>
          <a:sy n="61" d="100"/>
        </p:scale>
        <p:origin x="255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283FD840-1FD7-DB42-9AA5-C5A0FBA3F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174" y="-635000"/>
            <a:ext cx="12276174" cy="81841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914" y="2529572"/>
            <a:ext cx="9372601" cy="1674212"/>
          </a:xfrm>
        </p:spPr>
        <p:txBody>
          <a:bodyPr>
            <a:noAutofit/>
          </a:bodyPr>
          <a:lstStyle/>
          <a:p>
            <a:r>
              <a:rPr lang="en-US" sz="5400" dirty="0">
                <a:latin typeface="Avenir Black" panose="02000503020000020003" pitchFamily="2" charset="0"/>
              </a:rPr>
              <a:t>T H E   G O O D   </a:t>
            </a:r>
            <a:br>
              <a:rPr lang="en-US" sz="5400" dirty="0">
                <a:latin typeface="Avenir Black" panose="02000503020000020003" pitchFamily="2" charset="0"/>
              </a:rPr>
            </a:br>
            <a:r>
              <a:rPr lang="en-US" sz="5400" dirty="0">
                <a:latin typeface="Avenir Black" panose="02000503020000020003" pitchFamily="2" charset="0"/>
              </a:rPr>
              <a:t>S H E P H E R D   A N D   </a:t>
            </a:r>
            <a:br>
              <a:rPr lang="en-US" sz="5400" dirty="0">
                <a:latin typeface="Avenir Black" panose="02000503020000020003" pitchFamily="2" charset="0"/>
              </a:rPr>
            </a:br>
            <a:r>
              <a:rPr lang="en-US" sz="5400" dirty="0">
                <a:latin typeface="Avenir Black" panose="02000503020000020003" pitchFamily="2" charset="0"/>
              </a:rPr>
              <a:t>T H E   T H I E F 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AED12591-7282-C546-8D6C-8E4CEB21B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174" y="-635000"/>
            <a:ext cx="12276174" cy="8184116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Gives His life (v11)</a:t>
            </a:r>
          </a:p>
          <a:p>
            <a:r>
              <a:rPr lang="en-US" b="1" dirty="0">
                <a:latin typeface="Avenir Black" panose="02000503020000020003" pitchFamily="2" charset="0"/>
              </a:rPr>
              <a:t>Gives real life (v10)</a:t>
            </a:r>
          </a:p>
          <a:p>
            <a:r>
              <a:rPr lang="en-US" b="1" dirty="0">
                <a:latin typeface="Avenir Black" panose="02000503020000020003" pitchFamily="2" charset="0"/>
              </a:rPr>
              <a:t>Gives eternal life (v28)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T H E  G O O D   S H E P H E R D  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sz="2400" b="1" dirty="0">
                <a:latin typeface="Avenir Black" panose="02000503020000020003" pitchFamily="2" charset="0"/>
              </a:rPr>
              <a:t>( J O H N   1 0 )</a:t>
            </a:r>
            <a:endParaRPr lang="en-US" b="1" dirty="0"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AED12591-7282-C546-8D6C-8E4CEB21B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174" y="-635000"/>
            <a:ext cx="12276174" cy="8184116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Steals life</a:t>
            </a:r>
          </a:p>
          <a:p>
            <a:r>
              <a:rPr lang="en-US" b="1" dirty="0">
                <a:latin typeface="Avenir Black" panose="02000503020000020003" pitchFamily="2" charset="0"/>
              </a:rPr>
              <a:t>Kills</a:t>
            </a:r>
          </a:p>
          <a:p>
            <a:r>
              <a:rPr lang="en-US" b="1" dirty="0">
                <a:latin typeface="Avenir Black" panose="02000503020000020003" pitchFamily="2" charset="0"/>
              </a:rPr>
              <a:t>Destroys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Avenir Black" panose="02000503020000020003" pitchFamily="2" charset="0"/>
              </a:rPr>
              <a:t>T H E  T H I E F </a:t>
            </a:r>
          </a:p>
        </p:txBody>
      </p:sp>
    </p:spTree>
    <p:extLst>
      <p:ext uri="{BB962C8B-B14F-4D97-AF65-F5344CB8AC3E}">
        <p14:creationId xmlns:p14="http://schemas.microsoft.com/office/powerpoint/2010/main" val="4227236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52</Words>
  <Application>Microsoft Macintosh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Avenir Black</vt:lpstr>
      <vt:lpstr>Calibri</vt:lpstr>
      <vt:lpstr>Calibri Light</vt:lpstr>
      <vt:lpstr>Office Theme</vt:lpstr>
      <vt:lpstr>T H E   G O O D    S H E P H E R D   A N D    T H E   T H I E F </vt:lpstr>
      <vt:lpstr>T H E  G O O D   S H E P H E R D   ( J O H N   1 0 )</vt:lpstr>
      <vt:lpstr>T H E  T H I E F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23</cp:revision>
  <dcterms:created xsi:type="dcterms:W3CDTF">2019-09-28T11:38:40Z</dcterms:created>
  <dcterms:modified xsi:type="dcterms:W3CDTF">2019-09-28T19:20:40Z</dcterms:modified>
</cp:coreProperties>
</file>