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>
      <p:cViewPr>
        <p:scale>
          <a:sx n="92" d="100"/>
          <a:sy n="92" d="100"/>
        </p:scale>
        <p:origin x="1320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433E26-5C59-2449-B98B-A86929F76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8260"/>
            <a:ext cx="12192000" cy="1828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12631"/>
            <a:ext cx="9144000" cy="217054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D O E S   G O D </a:t>
            </a:r>
            <a:b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  E X I S T ? 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BDF74-7825-2B49-A852-C1F25E4A1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lack" panose="02000503020000020003" pitchFamily="2" charset="0"/>
              </a:rPr>
              <a:t>C R E A T I O 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80122-89C5-AD40-A265-D2897F51F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30668"/>
            <a:ext cx="10515600" cy="484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1659AF-D25F-CC4A-929F-F0B350290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8260"/>
            <a:ext cx="12192000" cy="1828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33B354-C585-7D46-8590-5C12B0DFC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C O N S C I E N C 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FDB4D-7079-7D49-9974-907244779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55727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They show that the work of the law is written on their hearts, while their conscience also bears witness, and their conflicting thoughts accuse or even excuse them</a:t>
            </a:r>
          </a:p>
          <a:p>
            <a:pPr marL="0" indent="0">
              <a:buNone/>
            </a:pPr>
            <a:endParaRPr lang="en-GB" b="1" dirty="0">
              <a:solidFill>
                <a:schemeClr val="bg1"/>
              </a:solidFill>
              <a:latin typeface="Avenir Black" panose="02000503020000020003" pitchFamily="2" charset="0"/>
            </a:endParaRPr>
          </a:p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Romans 2:15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952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1659AF-D25F-CC4A-929F-F0B350290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8260"/>
            <a:ext cx="12192000" cy="1828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33B354-C585-7D46-8590-5C12B0DFC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C H A N G E D   L I V E 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FDB4D-7079-7D49-9974-907244779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55727" cy="4351338"/>
          </a:xfrm>
        </p:spPr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Therefore, if anyone is in Christ, he is a new creation.</a:t>
            </a:r>
            <a:r>
              <a:rPr lang="en-GB" b="1" baseline="30000" dirty="0">
                <a:solidFill>
                  <a:schemeClr val="bg1"/>
                </a:solidFill>
                <a:latin typeface="Avenir Black" panose="02000503020000020003" pitchFamily="2" charset="0"/>
              </a:rPr>
              <a:t> </a:t>
            </a: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The old has passed away; behold, the new has come.</a:t>
            </a:r>
          </a:p>
          <a:p>
            <a:pPr marL="0" indent="0">
              <a:buNone/>
            </a:pPr>
            <a:endParaRPr lang="en-GB" b="1" dirty="0">
              <a:solidFill>
                <a:schemeClr val="bg1"/>
              </a:solidFill>
              <a:latin typeface="Avenir Black" panose="02000503020000020003" pitchFamily="2" charset="0"/>
            </a:endParaRPr>
          </a:p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2 Corinthians 5:17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319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1659AF-D25F-CC4A-929F-F0B350290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8260"/>
            <a:ext cx="12192000" cy="1828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33B354-C585-7D46-8590-5C12B0DFC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C H R I S 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FDB4D-7079-7D49-9974-907244779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455727" cy="4351338"/>
          </a:xfrm>
        </p:spPr>
        <p:txBody>
          <a:bodyPr/>
          <a:lstStyle/>
          <a:p>
            <a:pPr marL="0" indent="0">
              <a:buNone/>
            </a:pP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275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3C3705-7E41-0849-98EE-9FF792356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48260"/>
            <a:ext cx="12192000" cy="1828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4E635-E9F1-664F-9693-D96A49AF8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8496"/>
            <a:ext cx="9192491" cy="57916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dirty="0">
                <a:solidFill>
                  <a:schemeClr val="bg1"/>
                </a:solidFill>
                <a:latin typeface="Avenir Black" panose="02000503020000020003" pitchFamily="2" charset="0"/>
              </a:rPr>
              <a:t>I am trying here to prevent anyone saying the really foolish thing that most people often say about Him: ‘I’m ready to accept Jesus as a great moral teacher, but I don’t accept His claim to be God.’ That is the one thing we must not say. A man who was merely a man and said the sort of things that Jesus said would not be a great moral teacher. He would either be a lunatic - on the level with the man who says he’s a poached egg - or else he would be the Devil of Hell. You must make your choice. Either this man was, and is, the Son of God: or else a madman or something worse. You can shut Him up for a fool, you can spit at Him and kill Him as a demon: or you can fall at His feet and call Him Lord and God. But let us not come with any patronising nonsense about His being a great human teacher. He has not left that open to us. He did not intend to.” </a:t>
            </a:r>
          </a:p>
          <a:p>
            <a:pPr marL="0" indent="0">
              <a:buNone/>
            </a:pPr>
            <a:endParaRPr lang="en-GB" sz="2000" b="1" dirty="0">
              <a:solidFill>
                <a:schemeClr val="bg1"/>
              </a:solidFill>
              <a:latin typeface="Avenir Black" panose="02000503020000020003" pitchFamily="2" charset="0"/>
            </a:endParaRPr>
          </a:p>
          <a:p>
            <a:pPr marL="0" indent="0">
              <a:buNone/>
            </a:pPr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CS Lewis, Mere Christianity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833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262</Words>
  <Application>Microsoft Macintosh PowerPoint</Application>
  <PresentationFormat>Widescreen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Avenir Black</vt:lpstr>
      <vt:lpstr>Calibri</vt:lpstr>
      <vt:lpstr>Calibri Light</vt:lpstr>
      <vt:lpstr>Office Theme</vt:lpstr>
      <vt:lpstr>D O E S   G O D    E X I S T ? </vt:lpstr>
      <vt:lpstr>C R E A T I O N</vt:lpstr>
      <vt:lpstr>C O N S C I E N C E</vt:lpstr>
      <vt:lpstr>C H A N G E D   L I V E S</vt:lpstr>
      <vt:lpstr>C H R I S T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2</cp:revision>
  <dcterms:created xsi:type="dcterms:W3CDTF">2019-09-28T11:38:40Z</dcterms:created>
  <dcterms:modified xsi:type="dcterms:W3CDTF">2019-09-28T11:55:49Z</dcterms:modified>
</cp:coreProperties>
</file>