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>
        <p:scale>
          <a:sx n="69" d="100"/>
          <a:sy n="69" d="100"/>
        </p:scale>
        <p:origin x="223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D762806-0858-BC45-B77B-60E700DB6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961128"/>
            <a:ext cx="9144000" cy="117583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M I S S I N G   O U T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F O M O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H E   S I N   P R O B L E M</a:t>
            </a:r>
          </a:p>
        </p:txBody>
      </p:sp>
    </p:spTree>
    <p:extLst>
      <p:ext uri="{BB962C8B-B14F-4D97-AF65-F5344CB8AC3E}">
        <p14:creationId xmlns:p14="http://schemas.microsoft.com/office/powerpoint/2010/main" val="2188107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03221"/>
            <a:ext cx="10515600" cy="359614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Bring glory to God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Don’t waste your life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7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R E A L   P U R P O S E   I N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L I V I N G</a:t>
            </a:r>
          </a:p>
        </p:txBody>
      </p:sp>
    </p:spTree>
    <p:extLst>
      <p:ext uri="{BB962C8B-B14F-4D97-AF65-F5344CB8AC3E}">
        <p14:creationId xmlns:p14="http://schemas.microsoft.com/office/powerpoint/2010/main" val="598926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   F R I E N D</a:t>
            </a:r>
          </a:p>
        </p:txBody>
      </p:sp>
    </p:spTree>
    <p:extLst>
      <p:ext uri="{BB962C8B-B14F-4D97-AF65-F5344CB8AC3E}">
        <p14:creationId xmlns:p14="http://schemas.microsoft.com/office/powerpoint/2010/main" val="1135761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   G U I D E</a:t>
            </a:r>
          </a:p>
        </p:txBody>
      </p:sp>
    </p:spTree>
    <p:extLst>
      <p:ext uri="{BB962C8B-B14F-4D97-AF65-F5344CB8AC3E}">
        <p14:creationId xmlns:p14="http://schemas.microsoft.com/office/powerpoint/2010/main" val="1214448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DAA02A-8A8C-474C-A371-675221381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98259" y="-544113"/>
            <a:ext cx="13490259" cy="879237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A   H O M E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72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66</Words>
  <Application>Microsoft Macintosh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Black</vt:lpstr>
      <vt:lpstr>Calibri</vt:lpstr>
      <vt:lpstr>Calibri Light</vt:lpstr>
      <vt:lpstr>Office Theme</vt:lpstr>
      <vt:lpstr>M I S S I N G   O U T</vt:lpstr>
      <vt:lpstr>F O M O</vt:lpstr>
      <vt:lpstr>T H E   S I N   P R O B L E M</vt:lpstr>
      <vt:lpstr>R E A L   P U R P O S E   I N    L I V I N G</vt:lpstr>
      <vt:lpstr>A   F R I E N D</vt:lpstr>
      <vt:lpstr>A   G U I D E</vt:lpstr>
      <vt:lpstr>A   H O M 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9</cp:revision>
  <dcterms:created xsi:type="dcterms:W3CDTF">2019-09-28T11:38:40Z</dcterms:created>
  <dcterms:modified xsi:type="dcterms:W3CDTF">2019-09-28T16:48:44Z</dcterms:modified>
</cp:coreProperties>
</file>