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B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168"/>
  </p:normalViewPr>
  <p:slideViewPr>
    <p:cSldViewPr snapToGrid="0" snapToObjects="1">
      <p:cViewPr varScale="1">
        <p:scale>
          <a:sx n="73" d="100"/>
          <a:sy n="73" d="100"/>
        </p:scale>
        <p:origin x="103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B953C-D3F6-634D-B8C8-DB6E5CF499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82AA74-9488-0349-81A5-FF3348CD07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3D1EA8-2304-9E47-A38A-8DCC8E3F5787}"/>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361DC3D3-CE67-AE4F-81CF-3C41FA4B8A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94928E-F152-3F41-8070-8453AED96F23}"/>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882652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27D48-E3D0-EB44-B9A7-8CD6889EB6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0A9F0B-A00D-E140-A60D-D23D051A007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32D4B0-462B-AB4B-AF0E-6642A2EEB996}"/>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D4CB3122-39D0-C947-A522-5AAB7568E5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596B80-2FA1-CB4D-A664-7615E9846481}"/>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418533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E34D6-BC58-2243-A512-E2CD2AA715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55A023-7222-7C4C-A26A-68439B689E8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D0B3E7-3E9F-F143-A843-A02CB0D3E82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B2C6207B-E76B-9648-B459-9DE9435274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B7301C-0A99-B547-8C12-216CD2979C3A}"/>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702764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015E1-F092-ED44-8420-B24E3837C0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FBC10D-2DAF-4D40-AF20-AE2467BAC8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6C04FE-1198-3749-8E13-81E8D72AB2CE}"/>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3B62C7B5-7120-9C45-BF9F-DB277DF90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A7DDA-0ACE-CE4D-A134-A8A0694565FC}"/>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36259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F051C-D133-074A-8265-A353A0A55F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A666E27-CA0D-BF43-A1AE-4EFD7F9789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A9E57D0-6658-1342-B681-DCC11E11FC3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D874F10A-6712-1A48-B8C4-6B5E086139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14E678-949F-F042-9367-51248EC7AA3F}"/>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142629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3F597-50A2-5443-8E2E-A72B19103A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EEB9F6-268D-1D43-8987-501C3C40243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BE7D1D-53BD-DC44-A674-34DCB7F31B7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1C2881-72B6-6C49-9A99-B96819D3DA7D}"/>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D1AAF9DB-3559-8043-9B9F-78626811FA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01072D-96BE-144F-B63B-8253A437BC7C}"/>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192770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714DA-1994-AE4F-9CA3-F0B61BD2CD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8FBD87-E034-C540-B8C8-4BBB45592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0A04A4-0F7F-E64B-B43E-60AD4E81BD4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F5DBF8-A3B7-4546-AA30-0DB4FB5E8F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80658A-F085-0E49-A488-D646C268EBC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ED6D35-2040-734A-8914-A742166066AE}"/>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8" name="Footer Placeholder 7">
            <a:extLst>
              <a:ext uri="{FF2B5EF4-FFF2-40B4-BE49-F238E27FC236}">
                <a16:creationId xmlns:a16="http://schemas.microsoft.com/office/drawing/2014/main" id="{1D7DEBF3-A5B3-A14C-9153-C90086692B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58867B-A8E6-A34B-BAE8-76AF4051E4C2}"/>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509688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258B1-328A-1949-8C48-0572296A82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54EA77-161D-3F4D-9569-E23617EC37A4}"/>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4" name="Footer Placeholder 3">
            <a:extLst>
              <a:ext uri="{FF2B5EF4-FFF2-40B4-BE49-F238E27FC236}">
                <a16:creationId xmlns:a16="http://schemas.microsoft.com/office/drawing/2014/main" id="{55662195-3C38-0F4C-972F-A62D255365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ED952A-2538-D04C-81A8-5EA2D4BD370B}"/>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637521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463C8-0089-594A-B47D-C64CA174C5B2}"/>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3" name="Footer Placeholder 2">
            <a:extLst>
              <a:ext uri="{FF2B5EF4-FFF2-40B4-BE49-F238E27FC236}">
                <a16:creationId xmlns:a16="http://schemas.microsoft.com/office/drawing/2014/main" id="{23ED1E16-E8EC-0546-BC42-5F66D60492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7C801-B14B-4441-97B3-8886FCD1F788}"/>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3737712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04361-54C2-024A-BECB-179EB83E3F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D1A28A-ABC0-A34E-92D0-D96CCA09E6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44532FC-29AF-394D-9568-6506A4CF4C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E3E5BB7-2271-7B4F-9EB6-C4C843F6E8E5}"/>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3C4286FE-9AF7-734D-920B-49F8E20173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35104A-98C6-454E-9DBE-9BC126A48594}"/>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270680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F9C78-406B-5B4E-AF70-DB00F30F25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49128C-E5A0-EF4F-B73E-AD0135E54A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A3A267-194F-9448-AD82-54BE4C5D44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9005234-B571-DE46-BEF7-17705DB5C05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E6F7DA5C-2D4F-6E43-AA10-9B35B29B77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C9CF72-76E9-A045-9BA0-F01613C23AF6}"/>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062355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621DDA-0537-B740-8530-E7E07C3711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2CC7C8-4E36-B54B-BCAA-6EFF9A49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3EE130-9271-2442-A16A-1E3D77A396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BA89CD03-2682-EC43-9A20-3FB50B84FB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253C9B-6528-1740-B16F-8BC16E46C2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9560C-787B-2247-98EF-D59B94A6BFF3}" type="slidenum">
              <a:rPr lang="en-US" smtClean="0"/>
              <a:t>‹#›</a:t>
            </a:fld>
            <a:endParaRPr lang="en-US"/>
          </a:p>
        </p:txBody>
      </p:sp>
    </p:spTree>
    <p:extLst>
      <p:ext uri="{BB962C8B-B14F-4D97-AF65-F5344CB8AC3E}">
        <p14:creationId xmlns:p14="http://schemas.microsoft.com/office/powerpoint/2010/main" val="595268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8FF4CE9-70A7-8845-8254-597C0AA8C6A5}"/>
              </a:ext>
            </a:extLst>
          </p:cNvPr>
          <p:cNvPicPr>
            <a:picLocks noChangeAspect="1"/>
          </p:cNvPicPr>
          <p:nvPr/>
        </p:nvPicPr>
        <p:blipFill>
          <a:blip r:embed="rId2"/>
          <a:stretch>
            <a:fillRect/>
          </a:stretch>
        </p:blipFill>
        <p:spPr>
          <a:xfrm>
            <a:off x="-69203" y="-635001"/>
            <a:ext cx="12261203" cy="8174135"/>
          </a:xfrm>
          <a:prstGeom prst="rect">
            <a:avLst/>
          </a:prstGeom>
        </p:spPr>
      </p:pic>
      <p:sp>
        <p:nvSpPr>
          <p:cNvPr id="2" name="Title 1">
            <a:extLst>
              <a:ext uri="{FF2B5EF4-FFF2-40B4-BE49-F238E27FC236}">
                <a16:creationId xmlns:a16="http://schemas.microsoft.com/office/drawing/2014/main" id="{02F0FE9C-23A9-8642-8C20-563427FEC6E5}"/>
              </a:ext>
            </a:extLst>
          </p:cNvPr>
          <p:cNvSpPr>
            <a:spLocks noGrp="1"/>
          </p:cNvSpPr>
          <p:nvPr>
            <p:ph type="ctrTitle"/>
          </p:nvPr>
        </p:nvSpPr>
        <p:spPr>
          <a:xfrm>
            <a:off x="1020698" y="2479926"/>
            <a:ext cx="9144000" cy="1674212"/>
          </a:xfrm>
        </p:spPr>
        <p:txBody>
          <a:bodyPr>
            <a:normAutofit/>
          </a:bodyPr>
          <a:lstStyle/>
          <a:p>
            <a:r>
              <a:rPr lang="en-US" dirty="0">
                <a:solidFill>
                  <a:srgbClr val="203B82"/>
                </a:solidFill>
                <a:latin typeface="Avenir Black" panose="02000503020000020003" pitchFamily="2" charset="0"/>
              </a:rPr>
              <a:t>T H E   F U T U R E</a:t>
            </a:r>
          </a:p>
        </p:txBody>
      </p:sp>
    </p:spTree>
    <p:extLst>
      <p:ext uri="{BB962C8B-B14F-4D97-AF65-F5344CB8AC3E}">
        <p14:creationId xmlns:p14="http://schemas.microsoft.com/office/powerpoint/2010/main" val="3320616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49D1A69-D074-2343-A90D-215BD6D36EF1}"/>
              </a:ext>
            </a:extLst>
          </p:cNvPr>
          <p:cNvPicPr>
            <a:picLocks noChangeAspect="1"/>
          </p:cNvPicPr>
          <p:nvPr/>
        </p:nvPicPr>
        <p:blipFill>
          <a:blip r:embed="rId2"/>
          <a:stretch>
            <a:fillRect/>
          </a:stretch>
        </p:blipFill>
        <p:spPr>
          <a:xfrm>
            <a:off x="-69203" y="-635001"/>
            <a:ext cx="18272939" cy="12181959"/>
          </a:xfrm>
          <a:prstGeom prst="rect">
            <a:avLst/>
          </a:prstGeom>
        </p:spPr>
      </p:pic>
      <p:sp>
        <p:nvSpPr>
          <p:cNvPr id="8" name="Content Placeholder 7">
            <a:extLst>
              <a:ext uri="{FF2B5EF4-FFF2-40B4-BE49-F238E27FC236}">
                <a16:creationId xmlns:a16="http://schemas.microsoft.com/office/drawing/2014/main" id="{943A1DA1-A4ED-994B-B124-11CEED297531}"/>
              </a:ext>
            </a:extLst>
          </p:cNvPr>
          <p:cNvSpPr>
            <a:spLocks noGrp="1"/>
          </p:cNvSpPr>
          <p:nvPr>
            <p:ph idx="1"/>
          </p:nvPr>
        </p:nvSpPr>
        <p:spPr>
          <a:xfrm>
            <a:off x="11724" y="1690688"/>
            <a:ext cx="9167446" cy="4509521"/>
          </a:xfrm>
        </p:spPr>
        <p:txBody>
          <a:bodyPr>
            <a:normAutofit/>
          </a:bodyPr>
          <a:lstStyle/>
          <a:p>
            <a:pPr marL="0" indent="0">
              <a:buNone/>
            </a:pPr>
            <a:r>
              <a:rPr lang="en-GB" b="1" dirty="0">
                <a:solidFill>
                  <a:schemeClr val="bg1"/>
                </a:solidFill>
                <a:latin typeface="Avenir Black" panose="02000503020000020003" pitchFamily="2" charset="0"/>
              </a:rPr>
              <a:t>For the Lord himself will descend from heaven with a cry of command, with the voice of an archangel, and with the sound of the trumpet of God. And the dead in Christ will rise first.</a:t>
            </a:r>
            <a:r>
              <a:rPr lang="en-GB" b="1" baseline="30000" dirty="0">
                <a:solidFill>
                  <a:schemeClr val="bg1"/>
                </a:solidFill>
                <a:latin typeface="Avenir Black" panose="02000503020000020003" pitchFamily="2" charset="0"/>
              </a:rPr>
              <a:t> </a:t>
            </a:r>
            <a:r>
              <a:rPr lang="en-GB" b="1" dirty="0">
                <a:solidFill>
                  <a:schemeClr val="bg1"/>
                </a:solidFill>
                <a:latin typeface="Avenir Black" panose="02000503020000020003" pitchFamily="2" charset="0"/>
              </a:rPr>
              <a:t>Then we who are alive, who are left, will be caught up together with them in the clouds to meet the Lord in the air, and so we will always be with the Lord.</a:t>
            </a:r>
          </a:p>
          <a:p>
            <a:pPr marL="0" indent="0">
              <a:buNone/>
            </a:pPr>
            <a:endParaRPr lang="en-US" b="1" dirty="0">
              <a:solidFill>
                <a:schemeClr val="bg1"/>
              </a:solidFill>
              <a:latin typeface="Avenir Black" panose="02000503020000020003" pitchFamily="2" charset="0"/>
            </a:endParaRPr>
          </a:p>
          <a:p>
            <a:pPr marL="0" indent="0">
              <a:buNone/>
            </a:pPr>
            <a:r>
              <a:rPr lang="en-US" b="1" dirty="0">
                <a:solidFill>
                  <a:schemeClr val="bg1"/>
                </a:solidFill>
                <a:latin typeface="Avenir Black" panose="02000503020000020003" pitchFamily="2" charset="0"/>
              </a:rPr>
              <a:t>1 Thessalonians</a:t>
            </a:r>
          </a:p>
          <a:p>
            <a:pPr marL="0" indent="0">
              <a:buNone/>
            </a:pPr>
            <a:r>
              <a:rPr lang="en-US" b="1" dirty="0">
                <a:solidFill>
                  <a:schemeClr val="bg1"/>
                </a:solidFill>
                <a:latin typeface="Avenir Black" panose="02000503020000020003" pitchFamily="2" charset="0"/>
              </a:rPr>
              <a:t> 4:16-17</a:t>
            </a:r>
          </a:p>
        </p:txBody>
      </p:sp>
      <p:sp>
        <p:nvSpPr>
          <p:cNvPr id="12" name="Title 11">
            <a:extLst>
              <a:ext uri="{FF2B5EF4-FFF2-40B4-BE49-F238E27FC236}">
                <a16:creationId xmlns:a16="http://schemas.microsoft.com/office/drawing/2014/main" id="{588613D9-C84B-AA4A-A2DC-B34DE6B6881B}"/>
              </a:ext>
            </a:extLst>
          </p:cNvPr>
          <p:cNvSpPr>
            <a:spLocks noGrp="1"/>
          </p:cNvSpPr>
          <p:nvPr>
            <p:ph type="title"/>
          </p:nvPr>
        </p:nvSpPr>
        <p:spPr/>
        <p:txBody>
          <a:bodyPr/>
          <a:lstStyle/>
          <a:p>
            <a:r>
              <a:rPr lang="en-US" b="1" dirty="0">
                <a:solidFill>
                  <a:schemeClr val="bg1"/>
                </a:solidFill>
                <a:latin typeface="Avenir Black" panose="02000503020000020003" pitchFamily="2" charset="0"/>
              </a:rPr>
              <a:t>J E S U S   W I L L   R E T U R N</a:t>
            </a:r>
          </a:p>
        </p:txBody>
      </p:sp>
    </p:spTree>
    <p:extLst>
      <p:ext uri="{BB962C8B-B14F-4D97-AF65-F5344CB8AC3E}">
        <p14:creationId xmlns:p14="http://schemas.microsoft.com/office/powerpoint/2010/main" val="357079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49D1A69-D074-2343-A90D-215BD6D36EF1}"/>
              </a:ext>
            </a:extLst>
          </p:cNvPr>
          <p:cNvPicPr>
            <a:picLocks noChangeAspect="1"/>
          </p:cNvPicPr>
          <p:nvPr/>
        </p:nvPicPr>
        <p:blipFill>
          <a:blip r:embed="rId2"/>
          <a:stretch>
            <a:fillRect/>
          </a:stretch>
        </p:blipFill>
        <p:spPr>
          <a:xfrm>
            <a:off x="-69203" y="-635001"/>
            <a:ext cx="18272939" cy="12181959"/>
          </a:xfrm>
          <a:prstGeom prst="rect">
            <a:avLst/>
          </a:prstGeom>
        </p:spPr>
      </p:pic>
      <p:sp>
        <p:nvSpPr>
          <p:cNvPr id="8" name="Content Placeholder 7">
            <a:extLst>
              <a:ext uri="{FF2B5EF4-FFF2-40B4-BE49-F238E27FC236}">
                <a16:creationId xmlns:a16="http://schemas.microsoft.com/office/drawing/2014/main" id="{943A1DA1-A4ED-994B-B124-11CEED297531}"/>
              </a:ext>
            </a:extLst>
          </p:cNvPr>
          <p:cNvSpPr>
            <a:spLocks noGrp="1"/>
          </p:cNvSpPr>
          <p:nvPr>
            <p:ph idx="1"/>
          </p:nvPr>
        </p:nvSpPr>
        <p:spPr>
          <a:xfrm>
            <a:off x="838200" y="1690688"/>
            <a:ext cx="9697871" cy="4509521"/>
          </a:xfrm>
        </p:spPr>
        <p:txBody>
          <a:bodyPr>
            <a:normAutofit/>
          </a:bodyPr>
          <a:lstStyle/>
          <a:p>
            <a:pPr marL="0" indent="0">
              <a:buNone/>
            </a:pPr>
            <a:endParaRPr lang="en-US" b="1" dirty="0">
              <a:solidFill>
                <a:schemeClr val="bg1"/>
              </a:solidFill>
              <a:latin typeface="Avenir Black" panose="02000503020000020003" pitchFamily="2" charset="0"/>
            </a:endParaRPr>
          </a:p>
        </p:txBody>
      </p:sp>
      <p:sp>
        <p:nvSpPr>
          <p:cNvPr id="12" name="Title 11">
            <a:extLst>
              <a:ext uri="{FF2B5EF4-FFF2-40B4-BE49-F238E27FC236}">
                <a16:creationId xmlns:a16="http://schemas.microsoft.com/office/drawing/2014/main" id="{588613D9-C84B-AA4A-A2DC-B34DE6B6881B}"/>
              </a:ext>
            </a:extLst>
          </p:cNvPr>
          <p:cNvSpPr>
            <a:spLocks noGrp="1"/>
          </p:cNvSpPr>
          <p:nvPr>
            <p:ph type="title"/>
          </p:nvPr>
        </p:nvSpPr>
        <p:spPr/>
        <p:txBody>
          <a:bodyPr/>
          <a:lstStyle/>
          <a:p>
            <a:r>
              <a:rPr lang="en-US" b="1" dirty="0">
                <a:solidFill>
                  <a:schemeClr val="bg1"/>
                </a:solidFill>
                <a:latin typeface="Avenir Black" panose="02000503020000020003" pitchFamily="2" charset="0"/>
              </a:rPr>
              <a:t>Y O U   W I L L   D I E</a:t>
            </a:r>
          </a:p>
        </p:txBody>
      </p:sp>
    </p:spTree>
    <p:extLst>
      <p:ext uri="{BB962C8B-B14F-4D97-AF65-F5344CB8AC3E}">
        <p14:creationId xmlns:p14="http://schemas.microsoft.com/office/powerpoint/2010/main" val="3252628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C49D1A69-D074-2343-A90D-215BD6D36EF1}"/>
              </a:ext>
            </a:extLst>
          </p:cNvPr>
          <p:cNvPicPr>
            <a:picLocks noChangeAspect="1"/>
          </p:cNvPicPr>
          <p:nvPr/>
        </p:nvPicPr>
        <p:blipFill>
          <a:blip r:embed="rId2"/>
          <a:stretch>
            <a:fillRect/>
          </a:stretch>
        </p:blipFill>
        <p:spPr>
          <a:xfrm>
            <a:off x="-69203" y="-635001"/>
            <a:ext cx="18272939" cy="12181959"/>
          </a:xfrm>
          <a:prstGeom prst="rect">
            <a:avLst/>
          </a:prstGeom>
        </p:spPr>
      </p:pic>
      <p:sp>
        <p:nvSpPr>
          <p:cNvPr id="8" name="Content Placeholder 7">
            <a:extLst>
              <a:ext uri="{FF2B5EF4-FFF2-40B4-BE49-F238E27FC236}">
                <a16:creationId xmlns:a16="http://schemas.microsoft.com/office/drawing/2014/main" id="{943A1DA1-A4ED-994B-B124-11CEED297531}"/>
              </a:ext>
            </a:extLst>
          </p:cNvPr>
          <p:cNvSpPr>
            <a:spLocks noGrp="1"/>
          </p:cNvSpPr>
          <p:nvPr>
            <p:ph idx="1"/>
          </p:nvPr>
        </p:nvSpPr>
        <p:spPr>
          <a:xfrm>
            <a:off x="838200" y="1690688"/>
            <a:ext cx="9697871" cy="4509521"/>
          </a:xfrm>
        </p:spPr>
        <p:txBody>
          <a:bodyPr>
            <a:normAutofit/>
          </a:bodyPr>
          <a:lstStyle/>
          <a:p>
            <a:pPr marL="0" indent="0">
              <a:buNone/>
            </a:pPr>
            <a:r>
              <a:rPr lang="en-GB" sz="3600" b="1" dirty="0">
                <a:solidFill>
                  <a:schemeClr val="bg1"/>
                </a:solidFill>
                <a:latin typeface="Avenir Black" panose="02000503020000020003" pitchFamily="2" charset="0"/>
              </a:rPr>
              <a:t>Are you ready?</a:t>
            </a:r>
            <a:endParaRPr lang="en-US" sz="3600" b="1" dirty="0">
              <a:solidFill>
                <a:schemeClr val="bg1"/>
              </a:solidFill>
              <a:latin typeface="Avenir Black" panose="02000503020000020003" pitchFamily="2" charset="0"/>
            </a:endParaRPr>
          </a:p>
        </p:txBody>
      </p:sp>
      <p:sp>
        <p:nvSpPr>
          <p:cNvPr id="12" name="Title 11">
            <a:extLst>
              <a:ext uri="{FF2B5EF4-FFF2-40B4-BE49-F238E27FC236}">
                <a16:creationId xmlns:a16="http://schemas.microsoft.com/office/drawing/2014/main" id="{588613D9-C84B-AA4A-A2DC-B34DE6B6881B}"/>
              </a:ext>
            </a:extLst>
          </p:cNvPr>
          <p:cNvSpPr>
            <a:spLocks noGrp="1"/>
          </p:cNvSpPr>
          <p:nvPr>
            <p:ph type="title"/>
          </p:nvPr>
        </p:nvSpPr>
        <p:spPr/>
        <p:txBody>
          <a:bodyPr/>
          <a:lstStyle/>
          <a:p>
            <a:r>
              <a:rPr lang="en-US" b="1" dirty="0">
                <a:solidFill>
                  <a:schemeClr val="bg1"/>
                </a:solidFill>
                <a:latin typeface="Avenir Black" panose="02000503020000020003" pitchFamily="2" charset="0"/>
              </a:rPr>
              <a:t>T H E   J U D G E M E N T</a:t>
            </a:r>
          </a:p>
        </p:txBody>
      </p:sp>
    </p:spTree>
    <p:extLst>
      <p:ext uri="{BB962C8B-B14F-4D97-AF65-F5344CB8AC3E}">
        <p14:creationId xmlns:p14="http://schemas.microsoft.com/office/powerpoint/2010/main" val="1169059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TotalTime>
  <Words>51</Words>
  <Application>Microsoft Macintosh PowerPoint</Application>
  <PresentationFormat>Widescreen</PresentationFormat>
  <Paragraphs>9</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Avenir Black</vt:lpstr>
      <vt:lpstr>Calibri</vt:lpstr>
      <vt:lpstr>Calibri Light</vt:lpstr>
      <vt:lpstr>Office Theme</vt:lpstr>
      <vt:lpstr>T H E   F U T U R E</vt:lpstr>
      <vt:lpstr>J E S U S   W I L L   R E T U R N</vt:lpstr>
      <vt:lpstr>Y O U   W I L L   D I E</vt:lpstr>
      <vt:lpstr>T H E   J U D G E M E N 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 O E S   G O D    E X I S T ? </dc:title>
  <dc:creator>Erin Wilson</dc:creator>
  <cp:lastModifiedBy>Microsoft Office User</cp:lastModifiedBy>
  <cp:revision>15</cp:revision>
  <dcterms:created xsi:type="dcterms:W3CDTF">2019-09-28T11:38:40Z</dcterms:created>
  <dcterms:modified xsi:type="dcterms:W3CDTF">2019-09-28T20:16:54Z</dcterms:modified>
</cp:coreProperties>
</file>