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714"/>
  </p:normalViewPr>
  <p:slideViewPr>
    <p:cSldViewPr snapToGrid="0" snapToObjects="1">
      <p:cViewPr varScale="1">
        <p:scale>
          <a:sx n="55" d="100"/>
          <a:sy n="55" d="100"/>
        </p:scale>
        <p:origin x="68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13169900" y="952500"/>
            <a:ext cx="95250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buClrTx/>
              <a:defRPr sz="3800"/>
            </a:lvl1pPr>
            <a:lvl2pPr marL="1117600" indent="-558800">
              <a:spcBef>
                <a:spcPts val="4500"/>
              </a:spcBef>
              <a:buClrTx/>
              <a:defRPr sz="3800"/>
            </a:lvl2pPr>
            <a:lvl3pPr marL="1676400" indent="-558800">
              <a:spcBef>
                <a:spcPts val="4500"/>
              </a:spcBef>
              <a:buClrTx/>
              <a:defRPr sz="3800"/>
            </a:lvl3pPr>
            <a:lvl4pPr marL="2235200" indent="-558800">
              <a:spcBef>
                <a:spcPts val="4500"/>
              </a:spcBef>
              <a:buClrTx/>
              <a:defRPr sz="3800"/>
            </a:lvl4pPr>
            <a:lvl5pPr marL="2794000" indent="-558800">
              <a:spcBef>
                <a:spcPts val="4500"/>
              </a:spcBef>
              <a:buClrTx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760700" y="68707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760700" y="952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1206500" y="9525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Visuals.001.jpeg" descr="Visuals.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7" name="Visuals.010.jpeg" descr="Visuals.01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1" name="Visuals.011.jpeg" descr="Visuals.01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5" name="Visuals.012.jpeg" descr="Visuals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9" name="Visuals.013.jpeg" descr="Visuals.01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3" name="Visuals.014.jpeg" descr="Visuals.01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7" name="Visuals.015.jpeg" descr="Visuals.01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1" name="Visuals.016.jpeg" descr="Visuals.01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5" name="Visuals.017.jpeg" descr="Visuals.01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9" name="Visuals.018.jpeg" descr="Visuals.01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3" name="Visuals.019.jpeg" descr="Visuals.01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Visuals.002.jpeg" descr="Visuals.00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7" name="Visuals.020.jpeg" descr="Visuals.02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1" name="Visuals.007.jpeg" descr="Visuals.00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5" name="Visuals.022.jpeg" descr="Visuals.02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9" name="Visuals.023.jpeg" descr="Visuals.02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3" name="Visuals.024.jpeg" descr="Visuals.02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7" name="Visuals.001.jpeg" descr="Visuals.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Visuals.003.jpeg" descr="Visuals.00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3" name="Visuals.004.jpeg" descr="Visuals.00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7" name="Visuals.005.jpeg" descr="Visuals.00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1" name="Visuals.006.jpeg" descr="Visuals.00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5" name="Visuals.007.jpeg" descr="Visuals.00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9" name="Visuals.008.jpeg" descr="Visuals.00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3" name="Visuals.009.jpeg" descr="Visuals.00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Custom</PresentationFormat>
  <Paragraphs>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Helvetica Neue</vt:lpstr>
      <vt:lpstr>Helvetica Neue Light</vt:lpstr>
      <vt:lpstr>Helvetica Neue Medium</vt:lpstr>
      <vt:lpstr>Black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Andrew McNabb</cp:lastModifiedBy>
  <cp:revision>1</cp:revision>
  <dcterms:modified xsi:type="dcterms:W3CDTF">2017-10-14T10:49:41Z</dcterms:modified>
</cp:coreProperties>
</file>