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59"/>
  </p:normalViewPr>
  <p:slideViewPr>
    <p:cSldViewPr snapToGrid="0" snapToObjects="1">
      <p:cViewPr varScale="1">
        <p:scale>
          <a:sx n="77" d="100"/>
          <a:sy n="77" d="100"/>
        </p:scale>
        <p:origin x="1712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4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308599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19250" y="673100"/>
            <a:ext cx="9758016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6718300" y="638919"/>
            <a:ext cx="5334001" cy="82169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buClrTx/>
              <a:defRPr sz="2800"/>
            </a:lvl1pPr>
            <a:lvl2pPr marL="685800" indent="-342900">
              <a:spcBef>
                <a:spcPts val="3200"/>
              </a:spcBef>
              <a:buClrTx/>
              <a:defRPr sz="2800"/>
            </a:lvl2pPr>
            <a:lvl3pPr marL="1028700" indent="-342900">
              <a:spcBef>
                <a:spcPts val="3200"/>
              </a:spcBef>
              <a:buClrTx/>
              <a:defRPr sz="2800"/>
            </a:lvl3pPr>
            <a:lvl4pPr marL="1371600" indent="-342900">
              <a:spcBef>
                <a:spcPts val="3200"/>
              </a:spcBef>
              <a:buClrTx/>
              <a:defRPr sz="2800"/>
            </a:lvl4pPr>
            <a:lvl5pPr marL="1714500" indent="-342900">
              <a:spcBef>
                <a:spcPts val="3200"/>
              </a:spcBef>
              <a:buClrTx/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731000" y="49657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731000" y="6350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sz="half" idx="15"/>
          </p:nvPr>
        </p:nvSpPr>
        <p:spPr>
          <a:xfrm>
            <a:off x="9525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1" name="Unfinished_Standard_Edit.001.jpeg" descr="Unfinished_Standard_Edit.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7" name="Unfinished_Standard_Edit.010.jpeg" descr="Unfinished_Standard_Edit.01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1" name="Unfinished_Standard_Edit.011.jpeg" descr="Unfinished_Standard_Edit.01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5" name="Unfinished_Standard_Edit.012.jpeg" descr="Unfinished_Standard_Edit.01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9" name="Unfinished_Standard_Edit.013.jpeg" descr="Unfinished_Standard_Edit.01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3" name="Unfinished_Standard_Edit.014.jpeg" descr="Unfinished_Standard_Edit.01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7" name="Unfinished_Standard_Edit.015.jpeg" descr="Unfinished_Standard_Edit.01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1" name="Unfinished_Standard_Edit.016.jpeg" descr="Unfinished_Standard_Edit.01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5" name="Unfinished_Standard_Edit.017.jpeg" descr="Unfinished_Standard_Edit.01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9" name="Unfinished_Standard_Edit.018.jpeg" descr="Unfinished_Standard_Edit.01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3" name="Unfinished_Standard_Edit.019.jpeg" descr="Unfinished_Standard_Edit.01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5" name="Unfinished_Standard_Edit.002.jpeg" descr="Unfinished_Standard_Edit.00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7" name="Unfinished_Standard_Edit.020.jpeg" descr="Unfinished_Standard_Edit.02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1" name="Unfinished_Standard_Edit.007.jpeg" descr="Unfinished_Standard_Edit.00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5" name="Unfinished_Standard_Edit.022.jpeg" descr="Unfinished_Standard_Edit.02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9" name="Unfinished_Standard_Edit.023.jpeg" descr="Unfinished_Standard_Edit.02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13" name="Unfinished_Standard_Edit.024.jpeg" descr="Unfinished_Standard_Edit.02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17" name="Unfinished_Standard_Edit.001.jpeg" descr="Unfinished_Standard_Edit.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9" name="Unfinished_Standard_Edit.003.jpeg" descr="Unfinished_Standard_Edit.00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3" name="Unfinished_Standard_Edit.004.jpeg" descr="Unfinished_Standard_Edit.00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7" name="Unfinished_Standard_Edit.005.jpeg" descr="Unfinished_Standard_Edit.00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1" name="Unfinished_Standard_Edit.006.jpeg" descr="Unfinished_Standard_Edit.00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5" name="Unfinished_Standard_Edit.007.jpeg" descr="Unfinished_Standard_Edit.00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9" name="Unfinished_Standard_Edit.008.jpeg" descr="Unfinished_Standard_Edit.00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3" name="Unfinished_Standard_Edit.009.jpeg" descr="Unfinished_Standard_Edit.00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Custom</PresentationFormat>
  <Paragraphs>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Helvetica Neue</vt:lpstr>
      <vt:lpstr>Helvetica Neue Light</vt:lpstr>
      <vt:lpstr>Helvetica Neue Medium</vt:lpstr>
      <vt:lpstr>Black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Andrew McNabb</cp:lastModifiedBy>
  <cp:revision>1</cp:revision>
  <dcterms:modified xsi:type="dcterms:W3CDTF">2017-10-14T11:04:01Z</dcterms:modified>
</cp:coreProperties>
</file>